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6" r:id="rId2"/>
    <p:sldMasterId id="2147483658" r:id="rId3"/>
  </p:sldMasterIdLst>
  <p:notesMasterIdLst>
    <p:notesMasterId r:id="rId11"/>
  </p:notesMasterIdLst>
  <p:handoutMasterIdLst>
    <p:handoutMasterId r:id="rId12"/>
  </p:handoutMasterIdLst>
  <p:sldIdLst>
    <p:sldId id="584" r:id="rId4"/>
    <p:sldId id="585" r:id="rId5"/>
    <p:sldId id="586" r:id="rId6"/>
    <p:sldId id="587" r:id="rId7"/>
    <p:sldId id="588" r:id="rId8"/>
    <p:sldId id="589" r:id="rId9"/>
    <p:sldId id="590" r:id="rId10"/>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990033"/>
    <a:srgbClr val="0432FF"/>
    <a:srgbClr val="B50101"/>
    <a:srgbClr val="CC0426"/>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34"/>
    <p:restoredTop sz="94694"/>
  </p:normalViewPr>
  <p:slideViewPr>
    <p:cSldViewPr snapToGrid="0" snapToObjects="1">
      <p:cViewPr varScale="1">
        <p:scale>
          <a:sx n="156" d="100"/>
          <a:sy n="156" d="100"/>
        </p:scale>
        <p:origin x="864" y="168"/>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42F9EC9-AF25-7245-8ABB-012340E33A78}" type="datetimeFigureOut">
              <a:rPr lang="en-US" smtClean="0"/>
              <a:pPr/>
              <a:t>1/28/23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452C880-2AEA-3244-BB1A-2B3B119B47DD}" type="slidenum">
              <a:rPr lang="en-US" smtClean="0"/>
              <a:pPr/>
              <a:t>‹#›</a:t>
            </a:fld>
            <a:endParaRPr lang="en-US" dirty="0"/>
          </a:p>
        </p:txBody>
      </p:sp>
    </p:spTree>
    <p:extLst>
      <p:ext uri="{BB962C8B-B14F-4D97-AF65-F5344CB8AC3E}">
        <p14:creationId xmlns:p14="http://schemas.microsoft.com/office/powerpoint/2010/main" val="255483998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9CC3B4-EA2E-3C41-8ABA-C3B5E98A29FB}" type="datetimeFigureOut">
              <a:rPr lang="en-US" smtClean="0"/>
              <a:pPr/>
              <a:t>1/28/23</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5FD330-870B-E244-A1F4-2A6941D3AEE4}" type="slidenum">
              <a:rPr lang="en-US" smtClean="0"/>
              <a:pPr/>
              <a:t>‹#›</a:t>
            </a:fld>
            <a:endParaRPr lang="en-US" dirty="0"/>
          </a:p>
        </p:txBody>
      </p:sp>
    </p:spTree>
    <p:extLst>
      <p:ext uri="{BB962C8B-B14F-4D97-AF65-F5344CB8AC3E}">
        <p14:creationId xmlns:p14="http://schemas.microsoft.com/office/powerpoint/2010/main" val="73636124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4" name="Rectangle 2"/>
          <p:cNvSpPr>
            <a:spLocks noGrp="1" noRot="1" noChangeAspect="1" noChangeArrowheads="1" noTextEdit="1"/>
          </p:cNvSpPr>
          <p:nvPr>
            <p:ph type="sldImg"/>
          </p:nvPr>
        </p:nvSpPr>
        <p:spPr>
          <a:xfrm>
            <a:off x="382588" y="687388"/>
            <a:ext cx="6094412" cy="3429000"/>
          </a:xfrm>
          <a:ln/>
        </p:spPr>
      </p:sp>
      <p:sp>
        <p:nvSpPr>
          <p:cNvPr id="346115"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1368409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4" name="Rectangle 2"/>
          <p:cNvSpPr>
            <a:spLocks noGrp="1" noRot="1" noChangeAspect="1" noChangeArrowheads="1" noTextEdit="1"/>
          </p:cNvSpPr>
          <p:nvPr>
            <p:ph type="sldImg"/>
          </p:nvPr>
        </p:nvSpPr>
        <p:spPr>
          <a:xfrm>
            <a:off x="382588" y="687388"/>
            <a:ext cx="6094412" cy="3429000"/>
          </a:xfrm>
          <a:ln/>
        </p:spPr>
      </p:sp>
      <p:sp>
        <p:nvSpPr>
          <p:cNvPr id="346115"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7605522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38" name="Rectangle 2"/>
          <p:cNvSpPr>
            <a:spLocks noGrp="1" noRot="1" noChangeAspect="1" noChangeArrowheads="1" noTextEdit="1"/>
          </p:cNvSpPr>
          <p:nvPr>
            <p:ph type="sldImg"/>
          </p:nvPr>
        </p:nvSpPr>
        <p:spPr>
          <a:xfrm>
            <a:off x="382588" y="687388"/>
            <a:ext cx="6094412" cy="3429000"/>
          </a:xfrm>
          <a:ln/>
        </p:spPr>
      </p:sp>
      <p:sp>
        <p:nvSpPr>
          <p:cNvPr id="347139"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34744816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38" name="Rectangle 2"/>
          <p:cNvSpPr>
            <a:spLocks noGrp="1" noRot="1" noChangeAspect="1" noChangeArrowheads="1" noTextEdit="1"/>
          </p:cNvSpPr>
          <p:nvPr>
            <p:ph type="sldImg"/>
          </p:nvPr>
        </p:nvSpPr>
        <p:spPr>
          <a:xfrm>
            <a:off x="382588" y="687388"/>
            <a:ext cx="6094412" cy="3429000"/>
          </a:xfrm>
          <a:ln/>
        </p:spPr>
      </p:sp>
      <p:sp>
        <p:nvSpPr>
          <p:cNvPr id="347139"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18822619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2" name="Rectangle 2"/>
          <p:cNvSpPr>
            <a:spLocks noGrp="1" noRot="1" noChangeAspect="1" noChangeArrowheads="1" noTextEdit="1"/>
          </p:cNvSpPr>
          <p:nvPr>
            <p:ph type="sldImg"/>
          </p:nvPr>
        </p:nvSpPr>
        <p:spPr>
          <a:xfrm>
            <a:off x="382588" y="687388"/>
            <a:ext cx="6094412" cy="3429000"/>
          </a:xfrm>
          <a:ln/>
        </p:spPr>
      </p:sp>
      <p:sp>
        <p:nvSpPr>
          <p:cNvPr id="348163"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1395120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2" name="Rectangle 2"/>
          <p:cNvSpPr>
            <a:spLocks noGrp="1" noRot="1" noChangeAspect="1" noChangeArrowheads="1" noTextEdit="1"/>
          </p:cNvSpPr>
          <p:nvPr>
            <p:ph type="sldImg"/>
          </p:nvPr>
        </p:nvSpPr>
        <p:spPr>
          <a:xfrm>
            <a:off x="382588" y="687388"/>
            <a:ext cx="6094412" cy="3429000"/>
          </a:xfrm>
          <a:ln/>
        </p:spPr>
      </p:sp>
      <p:sp>
        <p:nvSpPr>
          <p:cNvPr id="348163"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18799425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2" name="Rectangle 2"/>
          <p:cNvSpPr>
            <a:spLocks noGrp="1" noRot="1" noChangeAspect="1" noChangeArrowheads="1" noTextEdit="1"/>
          </p:cNvSpPr>
          <p:nvPr>
            <p:ph type="sldImg"/>
          </p:nvPr>
        </p:nvSpPr>
        <p:spPr>
          <a:xfrm>
            <a:off x="382588" y="687388"/>
            <a:ext cx="6094412" cy="3429000"/>
          </a:xfrm>
          <a:ln/>
        </p:spPr>
      </p:sp>
      <p:sp>
        <p:nvSpPr>
          <p:cNvPr id="348163"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9783220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5" name="Slide Number Placeholder 5"/>
          <p:cNvSpPr>
            <a:spLocks noGrp="1"/>
          </p:cNvSpPr>
          <p:nvPr>
            <p:ph type="sldNum" sz="quarter" idx="4"/>
          </p:nvPr>
        </p:nvSpPr>
        <p:spPr>
          <a:xfrm>
            <a:off x="6574910" y="468584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4294C49-1A20-4543-A6AA-FF3D294FA4D2}" type="slidenum">
              <a:rPr lang="en-US" smtClean="0"/>
              <a:pPr/>
              <a:t>‹#›</a:t>
            </a:fld>
            <a:endParaRPr lang="en-US" dirty="0"/>
          </a:p>
        </p:txBody>
      </p:sp>
    </p:spTree>
    <p:extLst>
      <p:ext uri="{BB962C8B-B14F-4D97-AF65-F5344CB8AC3E}">
        <p14:creationId xmlns:p14="http://schemas.microsoft.com/office/powerpoint/2010/main" val="1291973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5"/>
          <p:cNvSpPr>
            <a:spLocks noGrp="1"/>
          </p:cNvSpPr>
          <p:nvPr>
            <p:ph type="sldNum" sz="quarter" idx="4"/>
          </p:nvPr>
        </p:nvSpPr>
        <p:spPr>
          <a:xfrm>
            <a:off x="6574910" y="468584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4294C49-1A20-4543-A6AA-FF3D294FA4D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59158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5"/>
          <p:cNvSpPr>
            <a:spLocks noGrp="1"/>
          </p:cNvSpPr>
          <p:nvPr>
            <p:ph type="sldNum" sz="quarter" idx="4"/>
          </p:nvPr>
        </p:nvSpPr>
        <p:spPr>
          <a:xfrm>
            <a:off x="6574910" y="468584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4294C49-1A20-4543-A6AA-FF3D294FA4D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97440992"/>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78910" y="468584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45910" y="468584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grpSp>
        <p:nvGrpSpPr>
          <p:cNvPr id="7" name="Group 13"/>
          <p:cNvGrpSpPr>
            <a:grpSpLocks/>
          </p:cNvGrpSpPr>
          <p:nvPr userDrawn="1"/>
        </p:nvGrpSpPr>
        <p:grpSpPr bwMode="auto">
          <a:xfrm>
            <a:off x="203200" y="128588"/>
            <a:ext cx="8777288" cy="4907757"/>
            <a:chOff x="0" y="0"/>
            <a:chExt cx="22682" cy="20000"/>
          </a:xfrm>
        </p:grpSpPr>
        <p:sp>
          <p:nvSpPr>
            <p:cNvPr id="8" name="Line 14"/>
            <p:cNvSpPr>
              <a:spLocks noChangeShapeType="1"/>
            </p:cNvSpPr>
            <p:nvPr/>
          </p:nvSpPr>
          <p:spPr bwMode="auto">
            <a:xfrm>
              <a:off x="0" y="0"/>
              <a:ext cx="0" cy="20000"/>
            </a:xfrm>
            <a:prstGeom prst="line">
              <a:avLst/>
            </a:prstGeom>
            <a:noFill/>
            <a:ln w="76200">
              <a:solidFill>
                <a:srgbClr val="0000FF"/>
              </a:solidFill>
              <a:round/>
              <a:headEnd type="none" w="sm" len="sm"/>
              <a:tailEnd type="none" w="sm" len="sm"/>
            </a:ln>
            <a:effectLst/>
          </p:spPr>
          <p:txBody>
            <a:bodyPr/>
            <a:lstStyle/>
            <a:p>
              <a:pPr algn="ctr">
                <a:defRPr/>
              </a:pPr>
              <a:endParaRPr lang="en-US" dirty="0">
                <a:solidFill>
                  <a:srgbClr val="000000"/>
                </a:solidFill>
                <a:latin typeface="Times New Roman" pitchFamily="18" charset="0"/>
                <a:ea typeface="+mn-ea"/>
              </a:endParaRPr>
            </a:p>
          </p:txBody>
        </p:sp>
        <p:sp>
          <p:nvSpPr>
            <p:cNvPr id="9" name="Line 15"/>
            <p:cNvSpPr>
              <a:spLocks noChangeShapeType="1"/>
            </p:cNvSpPr>
            <p:nvPr/>
          </p:nvSpPr>
          <p:spPr bwMode="auto">
            <a:xfrm>
              <a:off x="0" y="0"/>
              <a:ext cx="22625" cy="0"/>
            </a:xfrm>
            <a:prstGeom prst="line">
              <a:avLst/>
            </a:prstGeom>
            <a:noFill/>
            <a:ln w="76200">
              <a:solidFill>
                <a:srgbClr val="0000FF"/>
              </a:solidFill>
              <a:round/>
              <a:headEnd type="none" w="sm" len="sm"/>
              <a:tailEnd type="none" w="sm" len="sm"/>
            </a:ln>
            <a:effectLst/>
          </p:spPr>
          <p:txBody>
            <a:bodyPr/>
            <a:lstStyle/>
            <a:p>
              <a:pPr algn="ctr">
                <a:defRPr/>
              </a:pPr>
              <a:endParaRPr lang="en-US" dirty="0">
                <a:solidFill>
                  <a:srgbClr val="000000"/>
                </a:solidFill>
                <a:latin typeface="Times New Roman" pitchFamily="18" charset="0"/>
                <a:ea typeface="+mn-ea"/>
              </a:endParaRPr>
            </a:p>
          </p:txBody>
        </p:sp>
        <p:sp>
          <p:nvSpPr>
            <p:cNvPr id="10" name="Line 16"/>
            <p:cNvSpPr>
              <a:spLocks noChangeShapeType="1"/>
            </p:cNvSpPr>
            <p:nvPr/>
          </p:nvSpPr>
          <p:spPr bwMode="auto">
            <a:xfrm>
              <a:off x="57" y="20000"/>
              <a:ext cx="22625" cy="0"/>
            </a:xfrm>
            <a:prstGeom prst="line">
              <a:avLst/>
            </a:prstGeom>
            <a:noFill/>
            <a:ln w="76200">
              <a:solidFill>
                <a:srgbClr val="0000FF"/>
              </a:solidFill>
              <a:round/>
              <a:headEnd type="none" w="sm" len="sm"/>
              <a:tailEnd type="none" w="sm" len="sm"/>
            </a:ln>
            <a:effectLst/>
          </p:spPr>
          <p:txBody>
            <a:bodyPr/>
            <a:lstStyle/>
            <a:p>
              <a:pPr algn="ctr">
                <a:defRPr/>
              </a:pPr>
              <a:endParaRPr lang="en-US" dirty="0">
                <a:solidFill>
                  <a:srgbClr val="000000"/>
                </a:solidFill>
                <a:latin typeface="Times New Roman" pitchFamily="18" charset="0"/>
                <a:ea typeface="+mn-ea"/>
              </a:endParaRPr>
            </a:p>
          </p:txBody>
        </p:sp>
        <p:sp>
          <p:nvSpPr>
            <p:cNvPr id="11" name="Line 17"/>
            <p:cNvSpPr>
              <a:spLocks noChangeShapeType="1"/>
            </p:cNvSpPr>
            <p:nvPr/>
          </p:nvSpPr>
          <p:spPr bwMode="auto">
            <a:xfrm>
              <a:off x="22682" y="0"/>
              <a:ext cx="0" cy="20000"/>
            </a:xfrm>
            <a:prstGeom prst="line">
              <a:avLst/>
            </a:prstGeom>
            <a:noFill/>
            <a:ln w="76200">
              <a:solidFill>
                <a:srgbClr val="0000FF"/>
              </a:solidFill>
              <a:round/>
              <a:headEnd type="none" w="sm" len="sm"/>
              <a:tailEnd type="none" w="sm" len="sm"/>
            </a:ln>
            <a:effectLst/>
          </p:spPr>
          <p:txBody>
            <a:bodyPr/>
            <a:lstStyle/>
            <a:p>
              <a:pPr algn="ctr">
                <a:defRPr/>
              </a:pPr>
              <a:endParaRPr lang="en-US" dirty="0">
                <a:solidFill>
                  <a:srgbClr val="000000"/>
                </a:solidFill>
                <a:latin typeface="Times New Roman" pitchFamily="18" charset="0"/>
                <a:ea typeface="+mn-ea"/>
              </a:endParaRPr>
            </a:p>
          </p:txBody>
        </p:sp>
      </p:grpSp>
      <p:grpSp>
        <p:nvGrpSpPr>
          <p:cNvPr id="12" name="Group 8"/>
          <p:cNvGrpSpPr>
            <a:grpSpLocks/>
          </p:cNvGrpSpPr>
          <p:nvPr userDrawn="1"/>
        </p:nvGrpSpPr>
        <p:grpSpPr bwMode="auto">
          <a:xfrm>
            <a:off x="395288" y="217886"/>
            <a:ext cx="8388350" cy="4714875"/>
            <a:chOff x="0" y="0"/>
            <a:chExt cx="21674" cy="20000"/>
          </a:xfrm>
        </p:grpSpPr>
        <p:sp>
          <p:nvSpPr>
            <p:cNvPr id="13" name="Line 9"/>
            <p:cNvSpPr>
              <a:spLocks noChangeShapeType="1"/>
            </p:cNvSpPr>
            <p:nvPr/>
          </p:nvSpPr>
          <p:spPr bwMode="auto">
            <a:xfrm>
              <a:off x="0" y="0"/>
              <a:ext cx="0" cy="20000"/>
            </a:xfrm>
            <a:prstGeom prst="line">
              <a:avLst/>
            </a:prstGeom>
            <a:noFill/>
            <a:ln w="76200">
              <a:solidFill>
                <a:srgbClr val="800000"/>
              </a:solidFill>
              <a:round/>
              <a:headEnd type="none" w="sm" len="sm"/>
              <a:tailEnd type="none" w="sm" len="sm"/>
            </a:ln>
            <a:effectLst/>
          </p:spPr>
          <p:txBody>
            <a:bodyPr/>
            <a:lstStyle/>
            <a:p>
              <a:pPr algn="ctr">
                <a:defRPr/>
              </a:pPr>
              <a:endParaRPr lang="en-US" sz="2400" dirty="0">
                <a:solidFill>
                  <a:srgbClr val="000000"/>
                </a:solidFill>
                <a:latin typeface="Times New Roman" pitchFamily="18" charset="0"/>
                <a:ea typeface="+mn-ea"/>
              </a:endParaRPr>
            </a:p>
          </p:txBody>
        </p:sp>
        <p:sp>
          <p:nvSpPr>
            <p:cNvPr id="14" name="Line 10"/>
            <p:cNvSpPr>
              <a:spLocks noChangeShapeType="1"/>
            </p:cNvSpPr>
            <p:nvPr/>
          </p:nvSpPr>
          <p:spPr bwMode="auto">
            <a:xfrm>
              <a:off x="21674" y="0"/>
              <a:ext cx="0" cy="20000"/>
            </a:xfrm>
            <a:prstGeom prst="line">
              <a:avLst/>
            </a:prstGeom>
            <a:noFill/>
            <a:ln w="76200">
              <a:solidFill>
                <a:srgbClr val="800000"/>
              </a:solidFill>
              <a:round/>
              <a:headEnd type="none" w="sm" len="sm"/>
              <a:tailEnd type="none" w="sm" len="sm"/>
            </a:ln>
            <a:effectLst/>
          </p:spPr>
          <p:txBody>
            <a:bodyPr/>
            <a:lstStyle/>
            <a:p>
              <a:pPr algn="ctr">
                <a:defRPr/>
              </a:pPr>
              <a:endParaRPr lang="en-US" sz="2400" dirty="0">
                <a:solidFill>
                  <a:srgbClr val="000000"/>
                </a:solidFill>
                <a:latin typeface="Times New Roman" pitchFamily="18" charset="0"/>
                <a:ea typeface="+mn-ea"/>
              </a:endParaRPr>
            </a:p>
          </p:txBody>
        </p:sp>
        <p:sp>
          <p:nvSpPr>
            <p:cNvPr id="15" name="Line 11"/>
            <p:cNvSpPr>
              <a:spLocks noChangeShapeType="1"/>
            </p:cNvSpPr>
            <p:nvPr/>
          </p:nvSpPr>
          <p:spPr bwMode="auto">
            <a:xfrm>
              <a:off x="0" y="0"/>
              <a:ext cx="21645" cy="0"/>
            </a:xfrm>
            <a:prstGeom prst="line">
              <a:avLst/>
            </a:prstGeom>
            <a:noFill/>
            <a:ln w="76200">
              <a:solidFill>
                <a:srgbClr val="800000"/>
              </a:solidFill>
              <a:round/>
              <a:headEnd type="none" w="sm" len="sm"/>
              <a:tailEnd type="none" w="sm" len="sm"/>
            </a:ln>
            <a:effectLst/>
          </p:spPr>
          <p:txBody>
            <a:bodyPr/>
            <a:lstStyle/>
            <a:p>
              <a:pPr algn="ctr">
                <a:defRPr/>
              </a:pPr>
              <a:endParaRPr lang="en-US" sz="2400" dirty="0">
                <a:solidFill>
                  <a:srgbClr val="000000"/>
                </a:solidFill>
                <a:latin typeface="Times New Roman" pitchFamily="18" charset="0"/>
                <a:ea typeface="+mn-ea"/>
              </a:endParaRPr>
            </a:p>
          </p:txBody>
        </p:sp>
        <p:sp>
          <p:nvSpPr>
            <p:cNvPr id="16" name="Line 12"/>
            <p:cNvSpPr>
              <a:spLocks noChangeShapeType="1"/>
            </p:cNvSpPr>
            <p:nvPr/>
          </p:nvSpPr>
          <p:spPr bwMode="auto">
            <a:xfrm>
              <a:off x="0" y="20000"/>
              <a:ext cx="21674" cy="0"/>
            </a:xfrm>
            <a:prstGeom prst="line">
              <a:avLst/>
            </a:prstGeom>
            <a:noFill/>
            <a:ln w="76200">
              <a:solidFill>
                <a:srgbClr val="800000"/>
              </a:solidFill>
              <a:round/>
              <a:headEnd type="none" w="sm" len="sm"/>
              <a:tailEnd type="none" w="sm" len="sm"/>
            </a:ln>
            <a:effectLst/>
          </p:spPr>
          <p:txBody>
            <a:bodyPr/>
            <a:lstStyle/>
            <a:p>
              <a:pPr algn="ctr">
                <a:defRPr/>
              </a:pPr>
              <a:endParaRPr lang="en-US" sz="2400" dirty="0">
                <a:solidFill>
                  <a:srgbClr val="000000"/>
                </a:solidFill>
                <a:latin typeface="Times New Roman" pitchFamily="18" charset="0"/>
                <a:ea typeface="+mn-ea"/>
              </a:endParaRPr>
            </a:p>
          </p:txBody>
        </p:sp>
      </p:grpSp>
      <p:sp>
        <p:nvSpPr>
          <p:cNvPr id="17" name="Slide Number Placeholder 5"/>
          <p:cNvSpPr>
            <a:spLocks noGrp="1"/>
          </p:cNvSpPr>
          <p:nvPr>
            <p:ph type="sldNum" sz="quarter" idx="4"/>
          </p:nvPr>
        </p:nvSpPr>
        <p:spPr>
          <a:xfrm>
            <a:off x="6574910" y="468584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4294C49-1A20-4543-A6AA-FF3D294FA4D2}" type="slidenum">
              <a:rPr lang="en-US" smtClean="0"/>
              <a:pPr/>
              <a:t>‹#›</a:t>
            </a:fld>
            <a:endParaRPr lang="en-US" dirty="0"/>
          </a:p>
        </p:txBody>
      </p:sp>
    </p:spTree>
    <p:extLst>
      <p:ext uri="{BB962C8B-B14F-4D97-AF65-F5344CB8AC3E}">
        <p14:creationId xmlns:p14="http://schemas.microsoft.com/office/powerpoint/2010/main" val="1113217547"/>
      </p:ext>
    </p:extLst>
  </p:cSld>
  <p:clrMap bg1="lt1" tx1="dk1" bg2="lt2" tx2="dk2" accent1="accent1" accent2="accent2" accent3="accent3" accent4="accent4" accent5="accent5" accent6="accent6" hlink="hlink" folHlink="folHlink"/>
  <p:sldLayoutIdLst>
    <p:sldLayoutId id="2147483655" r:id="rId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78910" y="468584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eaLnBrk="0" fontAlgn="base" hangingPunct="0">
              <a:spcBef>
                <a:spcPct val="0"/>
              </a:spcBef>
              <a:spcAft>
                <a:spcPct val="0"/>
              </a:spcAft>
            </a:pPr>
            <a:endParaRPr lang="en-US" b="1" dirty="0">
              <a:solidFill>
                <a:prstClr val="black">
                  <a:tint val="75000"/>
                </a:prstClr>
              </a:solidFill>
              <a:latin typeface="Times New Roman" panose="02020603050405020304" pitchFamily="18" charset="0"/>
            </a:endParaRPr>
          </a:p>
        </p:txBody>
      </p:sp>
      <p:sp>
        <p:nvSpPr>
          <p:cNvPr id="5" name="Footer Placeholder 4"/>
          <p:cNvSpPr>
            <a:spLocks noGrp="1"/>
          </p:cNvSpPr>
          <p:nvPr>
            <p:ph type="ftr" sz="quarter" idx="3"/>
          </p:nvPr>
        </p:nvSpPr>
        <p:spPr>
          <a:xfrm>
            <a:off x="3145910" y="468584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eaLnBrk="0" fontAlgn="base" hangingPunct="0">
              <a:spcBef>
                <a:spcPct val="0"/>
              </a:spcBef>
              <a:spcAft>
                <a:spcPct val="0"/>
              </a:spcAft>
            </a:pPr>
            <a:endParaRPr lang="en-US" b="1" dirty="0">
              <a:solidFill>
                <a:prstClr val="black">
                  <a:tint val="75000"/>
                </a:prstClr>
              </a:solidFill>
              <a:latin typeface="Times New Roman" panose="02020603050405020304" pitchFamily="18" charset="0"/>
            </a:endParaRPr>
          </a:p>
        </p:txBody>
      </p:sp>
      <p:grpSp>
        <p:nvGrpSpPr>
          <p:cNvPr id="7" name="Group 13"/>
          <p:cNvGrpSpPr>
            <a:grpSpLocks/>
          </p:cNvGrpSpPr>
          <p:nvPr userDrawn="1"/>
        </p:nvGrpSpPr>
        <p:grpSpPr bwMode="auto">
          <a:xfrm>
            <a:off x="203200" y="128590"/>
            <a:ext cx="8777288" cy="4907756"/>
            <a:chOff x="0" y="0"/>
            <a:chExt cx="22682" cy="20000"/>
          </a:xfrm>
        </p:grpSpPr>
        <p:sp>
          <p:nvSpPr>
            <p:cNvPr id="8" name="Line 14"/>
            <p:cNvSpPr>
              <a:spLocks noChangeShapeType="1"/>
            </p:cNvSpPr>
            <p:nvPr/>
          </p:nvSpPr>
          <p:spPr bwMode="auto">
            <a:xfrm>
              <a:off x="0" y="0"/>
              <a:ext cx="0" cy="20000"/>
            </a:xfrm>
            <a:prstGeom prst="line">
              <a:avLst/>
            </a:prstGeom>
            <a:noFill/>
            <a:ln w="76200">
              <a:solidFill>
                <a:srgbClr val="0000FF"/>
              </a:solidFill>
              <a:round/>
              <a:headEnd type="none" w="sm" len="sm"/>
              <a:tailEnd type="none" w="sm" len="sm"/>
            </a:ln>
            <a:effectLst/>
          </p:spPr>
          <p:txBody>
            <a:bodyPr/>
            <a:lstStyle/>
            <a:p>
              <a:pPr algn="ctr" defTabSz="914400" eaLnBrk="0" fontAlgn="base" hangingPunct="0">
                <a:spcBef>
                  <a:spcPct val="0"/>
                </a:spcBef>
                <a:spcAft>
                  <a:spcPct val="0"/>
                </a:spcAft>
                <a:defRPr/>
              </a:pPr>
              <a:endParaRPr lang="en-US" sz="2000" b="1" dirty="0">
                <a:solidFill>
                  <a:srgbClr val="000000"/>
                </a:solidFill>
                <a:latin typeface="Times New Roman" pitchFamily="18" charset="0"/>
              </a:endParaRPr>
            </a:p>
          </p:txBody>
        </p:sp>
        <p:sp>
          <p:nvSpPr>
            <p:cNvPr id="9" name="Line 15"/>
            <p:cNvSpPr>
              <a:spLocks noChangeShapeType="1"/>
            </p:cNvSpPr>
            <p:nvPr/>
          </p:nvSpPr>
          <p:spPr bwMode="auto">
            <a:xfrm>
              <a:off x="0" y="0"/>
              <a:ext cx="22625" cy="0"/>
            </a:xfrm>
            <a:prstGeom prst="line">
              <a:avLst/>
            </a:prstGeom>
            <a:noFill/>
            <a:ln w="76200">
              <a:solidFill>
                <a:srgbClr val="0000FF"/>
              </a:solidFill>
              <a:round/>
              <a:headEnd type="none" w="sm" len="sm"/>
              <a:tailEnd type="none" w="sm" len="sm"/>
            </a:ln>
            <a:effectLst/>
          </p:spPr>
          <p:txBody>
            <a:bodyPr/>
            <a:lstStyle/>
            <a:p>
              <a:pPr algn="ctr" defTabSz="914400" eaLnBrk="0" fontAlgn="base" hangingPunct="0">
                <a:spcBef>
                  <a:spcPct val="0"/>
                </a:spcBef>
                <a:spcAft>
                  <a:spcPct val="0"/>
                </a:spcAft>
                <a:defRPr/>
              </a:pPr>
              <a:endParaRPr lang="en-US" sz="2000" b="1" dirty="0">
                <a:solidFill>
                  <a:srgbClr val="000000"/>
                </a:solidFill>
                <a:latin typeface="Times New Roman" pitchFamily="18" charset="0"/>
              </a:endParaRPr>
            </a:p>
          </p:txBody>
        </p:sp>
        <p:sp>
          <p:nvSpPr>
            <p:cNvPr id="10" name="Line 16"/>
            <p:cNvSpPr>
              <a:spLocks noChangeShapeType="1"/>
            </p:cNvSpPr>
            <p:nvPr/>
          </p:nvSpPr>
          <p:spPr bwMode="auto">
            <a:xfrm>
              <a:off x="57" y="20000"/>
              <a:ext cx="22625" cy="0"/>
            </a:xfrm>
            <a:prstGeom prst="line">
              <a:avLst/>
            </a:prstGeom>
            <a:noFill/>
            <a:ln w="76200">
              <a:solidFill>
                <a:srgbClr val="0000FF"/>
              </a:solidFill>
              <a:round/>
              <a:headEnd type="none" w="sm" len="sm"/>
              <a:tailEnd type="none" w="sm" len="sm"/>
            </a:ln>
            <a:effectLst/>
          </p:spPr>
          <p:txBody>
            <a:bodyPr/>
            <a:lstStyle/>
            <a:p>
              <a:pPr algn="ctr" defTabSz="914400" eaLnBrk="0" fontAlgn="base" hangingPunct="0">
                <a:spcBef>
                  <a:spcPct val="0"/>
                </a:spcBef>
                <a:spcAft>
                  <a:spcPct val="0"/>
                </a:spcAft>
                <a:defRPr/>
              </a:pPr>
              <a:endParaRPr lang="en-US" sz="2000" b="1" dirty="0">
                <a:solidFill>
                  <a:srgbClr val="000000"/>
                </a:solidFill>
                <a:latin typeface="Times New Roman" pitchFamily="18" charset="0"/>
              </a:endParaRPr>
            </a:p>
          </p:txBody>
        </p:sp>
        <p:sp>
          <p:nvSpPr>
            <p:cNvPr id="11" name="Line 17"/>
            <p:cNvSpPr>
              <a:spLocks noChangeShapeType="1"/>
            </p:cNvSpPr>
            <p:nvPr/>
          </p:nvSpPr>
          <p:spPr bwMode="auto">
            <a:xfrm>
              <a:off x="22682" y="0"/>
              <a:ext cx="0" cy="20000"/>
            </a:xfrm>
            <a:prstGeom prst="line">
              <a:avLst/>
            </a:prstGeom>
            <a:noFill/>
            <a:ln w="76200">
              <a:solidFill>
                <a:srgbClr val="0000FF"/>
              </a:solidFill>
              <a:round/>
              <a:headEnd type="none" w="sm" len="sm"/>
              <a:tailEnd type="none" w="sm" len="sm"/>
            </a:ln>
            <a:effectLst/>
          </p:spPr>
          <p:txBody>
            <a:bodyPr/>
            <a:lstStyle/>
            <a:p>
              <a:pPr algn="ctr" defTabSz="914400" eaLnBrk="0" fontAlgn="base" hangingPunct="0">
                <a:spcBef>
                  <a:spcPct val="0"/>
                </a:spcBef>
                <a:spcAft>
                  <a:spcPct val="0"/>
                </a:spcAft>
                <a:defRPr/>
              </a:pPr>
              <a:endParaRPr lang="en-US" sz="2000" b="1" dirty="0">
                <a:solidFill>
                  <a:srgbClr val="000000"/>
                </a:solidFill>
                <a:latin typeface="Times New Roman" pitchFamily="18" charset="0"/>
              </a:endParaRPr>
            </a:p>
          </p:txBody>
        </p:sp>
      </p:grpSp>
      <p:grpSp>
        <p:nvGrpSpPr>
          <p:cNvPr id="12" name="Group 8"/>
          <p:cNvGrpSpPr>
            <a:grpSpLocks/>
          </p:cNvGrpSpPr>
          <p:nvPr userDrawn="1"/>
        </p:nvGrpSpPr>
        <p:grpSpPr bwMode="auto">
          <a:xfrm>
            <a:off x="395288" y="217886"/>
            <a:ext cx="8388350" cy="4714875"/>
            <a:chOff x="0" y="0"/>
            <a:chExt cx="21674" cy="20000"/>
          </a:xfrm>
        </p:grpSpPr>
        <p:sp>
          <p:nvSpPr>
            <p:cNvPr id="13" name="Line 9"/>
            <p:cNvSpPr>
              <a:spLocks noChangeShapeType="1"/>
            </p:cNvSpPr>
            <p:nvPr/>
          </p:nvSpPr>
          <p:spPr bwMode="auto">
            <a:xfrm>
              <a:off x="0" y="0"/>
              <a:ext cx="0" cy="20000"/>
            </a:xfrm>
            <a:prstGeom prst="line">
              <a:avLst/>
            </a:prstGeom>
            <a:noFill/>
            <a:ln w="76200">
              <a:solidFill>
                <a:srgbClr val="800000"/>
              </a:solidFill>
              <a:round/>
              <a:headEnd type="none" w="sm" len="sm"/>
              <a:tailEnd type="none" w="sm" len="sm"/>
            </a:ln>
            <a:effectLst/>
          </p:spPr>
          <p:txBody>
            <a:bodyPr/>
            <a:lstStyle/>
            <a:p>
              <a:pPr algn="ctr" defTabSz="914400" eaLnBrk="0" fontAlgn="base" hangingPunct="0">
                <a:spcBef>
                  <a:spcPct val="0"/>
                </a:spcBef>
                <a:spcAft>
                  <a:spcPct val="0"/>
                </a:spcAft>
                <a:defRPr/>
              </a:pPr>
              <a:endParaRPr lang="en-US" sz="2400" b="1" dirty="0">
                <a:solidFill>
                  <a:srgbClr val="000000"/>
                </a:solidFill>
                <a:latin typeface="Times New Roman" pitchFamily="18" charset="0"/>
              </a:endParaRPr>
            </a:p>
          </p:txBody>
        </p:sp>
        <p:sp>
          <p:nvSpPr>
            <p:cNvPr id="14" name="Line 10"/>
            <p:cNvSpPr>
              <a:spLocks noChangeShapeType="1"/>
            </p:cNvSpPr>
            <p:nvPr/>
          </p:nvSpPr>
          <p:spPr bwMode="auto">
            <a:xfrm>
              <a:off x="21674" y="0"/>
              <a:ext cx="0" cy="20000"/>
            </a:xfrm>
            <a:prstGeom prst="line">
              <a:avLst/>
            </a:prstGeom>
            <a:noFill/>
            <a:ln w="76200">
              <a:solidFill>
                <a:srgbClr val="800000"/>
              </a:solidFill>
              <a:round/>
              <a:headEnd type="none" w="sm" len="sm"/>
              <a:tailEnd type="none" w="sm" len="sm"/>
            </a:ln>
            <a:effectLst/>
          </p:spPr>
          <p:txBody>
            <a:bodyPr/>
            <a:lstStyle/>
            <a:p>
              <a:pPr algn="ctr" defTabSz="914400" eaLnBrk="0" fontAlgn="base" hangingPunct="0">
                <a:spcBef>
                  <a:spcPct val="0"/>
                </a:spcBef>
                <a:spcAft>
                  <a:spcPct val="0"/>
                </a:spcAft>
                <a:defRPr/>
              </a:pPr>
              <a:endParaRPr lang="en-US" sz="2400" b="1" dirty="0">
                <a:solidFill>
                  <a:srgbClr val="000000"/>
                </a:solidFill>
                <a:latin typeface="Times New Roman" pitchFamily="18" charset="0"/>
              </a:endParaRPr>
            </a:p>
          </p:txBody>
        </p:sp>
        <p:sp>
          <p:nvSpPr>
            <p:cNvPr id="15" name="Line 11"/>
            <p:cNvSpPr>
              <a:spLocks noChangeShapeType="1"/>
            </p:cNvSpPr>
            <p:nvPr/>
          </p:nvSpPr>
          <p:spPr bwMode="auto">
            <a:xfrm>
              <a:off x="0" y="0"/>
              <a:ext cx="21645" cy="0"/>
            </a:xfrm>
            <a:prstGeom prst="line">
              <a:avLst/>
            </a:prstGeom>
            <a:noFill/>
            <a:ln w="76200">
              <a:solidFill>
                <a:srgbClr val="800000"/>
              </a:solidFill>
              <a:round/>
              <a:headEnd type="none" w="sm" len="sm"/>
              <a:tailEnd type="none" w="sm" len="sm"/>
            </a:ln>
            <a:effectLst/>
          </p:spPr>
          <p:txBody>
            <a:bodyPr/>
            <a:lstStyle/>
            <a:p>
              <a:pPr algn="ctr" defTabSz="914400" eaLnBrk="0" fontAlgn="base" hangingPunct="0">
                <a:spcBef>
                  <a:spcPct val="0"/>
                </a:spcBef>
                <a:spcAft>
                  <a:spcPct val="0"/>
                </a:spcAft>
                <a:defRPr/>
              </a:pPr>
              <a:endParaRPr lang="en-US" sz="2400" b="1" dirty="0">
                <a:solidFill>
                  <a:srgbClr val="000000"/>
                </a:solidFill>
                <a:latin typeface="Times New Roman" pitchFamily="18" charset="0"/>
              </a:endParaRPr>
            </a:p>
          </p:txBody>
        </p:sp>
        <p:sp>
          <p:nvSpPr>
            <p:cNvPr id="16" name="Line 12"/>
            <p:cNvSpPr>
              <a:spLocks noChangeShapeType="1"/>
            </p:cNvSpPr>
            <p:nvPr/>
          </p:nvSpPr>
          <p:spPr bwMode="auto">
            <a:xfrm>
              <a:off x="0" y="20000"/>
              <a:ext cx="21674" cy="0"/>
            </a:xfrm>
            <a:prstGeom prst="line">
              <a:avLst/>
            </a:prstGeom>
            <a:noFill/>
            <a:ln w="76200">
              <a:solidFill>
                <a:srgbClr val="800000"/>
              </a:solidFill>
              <a:round/>
              <a:headEnd type="none" w="sm" len="sm"/>
              <a:tailEnd type="none" w="sm" len="sm"/>
            </a:ln>
            <a:effectLst/>
          </p:spPr>
          <p:txBody>
            <a:bodyPr/>
            <a:lstStyle/>
            <a:p>
              <a:pPr algn="ctr" defTabSz="914400" eaLnBrk="0" fontAlgn="base" hangingPunct="0">
                <a:spcBef>
                  <a:spcPct val="0"/>
                </a:spcBef>
                <a:spcAft>
                  <a:spcPct val="0"/>
                </a:spcAft>
                <a:defRPr/>
              </a:pPr>
              <a:endParaRPr lang="en-US" sz="2400" b="1" dirty="0">
                <a:solidFill>
                  <a:srgbClr val="000000"/>
                </a:solidFill>
                <a:latin typeface="Times New Roman" pitchFamily="18" charset="0"/>
              </a:endParaRPr>
            </a:p>
          </p:txBody>
        </p:sp>
      </p:grpSp>
      <p:sp>
        <p:nvSpPr>
          <p:cNvPr id="17" name="Slide Number Placeholder 5"/>
          <p:cNvSpPr>
            <a:spLocks noGrp="1"/>
          </p:cNvSpPr>
          <p:nvPr>
            <p:ph type="sldNum" sz="quarter" idx="4"/>
          </p:nvPr>
        </p:nvSpPr>
        <p:spPr>
          <a:xfrm>
            <a:off x="6574910" y="468584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eaLnBrk="0" fontAlgn="base" hangingPunct="0">
              <a:spcBef>
                <a:spcPct val="0"/>
              </a:spcBef>
              <a:spcAft>
                <a:spcPct val="0"/>
              </a:spcAft>
            </a:pPr>
            <a:fld id="{B4294C49-1A20-4543-A6AA-FF3D294FA4D2}" type="slidenum">
              <a:rPr lang="en-US" b="1" smtClean="0">
                <a:solidFill>
                  <a:prstClr val="black">
                    <a:tint val="75000"/>
                  </a:prstClr>
                </a:solidFill>
                <a:latin typeface="Times New Roman" panose="02020603050405020304" pitchFamily="18" charset="0"/>
              </a:rPr>
              <a:pPr defTabSz="914400" eaLnBrk="0" fontAlgn="base" hangingPunct="0">
                <a:spcBef>
                  <a:spcPct val="0"/>
                </a:spcBef>
                <a:spcAft>
                  <a:spcPct val="0"/>
                </a:spcAft>
              </a:pPr>
              <a:t>‹#›</a:t>
            </a:fld>
            <a:endParaRPr lang="en-US" b="1" dirty="0">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2564731125"/>
      </p:ext>
    </p:extLst>
  </p:cSld>
  <p:clrMap bg1="lt1" tx1="dk1" bg2="lt2" tx2="dk2" accent1="accent1" accent2="accent2" accent3="accent3" accent4="accent4" accent5="accent5" accent6="accent6" hlink="hlink" folHlink="folHlink"/>
  <p:sldLayoutIdLst>
    <p:sldLayoutId id="2147483657" r:id="rId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78910" y="468584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eaLnBrk="0" fontAlgn="base" hangingPunct="0">
              <a:spcBef>
                <a:spcPct val="0"/>
              </a:spcBef>
              <a:spcAft>
                <a:spcPct val="0"/>
              </a:spcAft>
            </a:pPr>
            <a:endParaRPr lang="en-US" b="1" dirty="0">
              <a:solidFill>
                <a:prstClr val="black">
                  <a:tint val="75000"/>
                </a:prstClr>
              </a:solidFill>
              <a:latin typeface="Times New Roman" panose="02020603050405020304" pitchFamily="18" charset="0"/>
            </a:endParaRPr>
          </a:p>
        </p:txBody>
      </p:sp>
      <p:sp>
        <p:nvSpPr>
          <p:cNvPr id="5" name="Footer Placeholder 4"/>
          <p:cNvSpPr>
            <a:spLocks noGrp="1"/>
          </p:cNvSpPr>
          <p:nvPr>
            <p:ph type="ftr" sz="quarter" idx="3"/>
          </p:nvPr>
        </p:nvSpPr>
        <p:spPr>
          <a:xfrm>
            <a:off x="3145910" y="468584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eaLnBrk="0" fontAlgn="base" hangingPunct="0">
              <a:spcBef>
                <a:spcPct val="0"/>
              </a:spcBef>
              <a:spcAft>
                <a:spcPct val="0"/>
              </a:spcAft>
            </a:pPr>
            <a:endParaRPr lang="en-US" b="1" dirty="0">
              <a:solidFill>
                <a:prstClr val="black">
                  <a:tint val="75000"/>
                </a:prstClr>
              </a:solidFill>
              <a:latin typeface="Times New Roman" panose="02020603050405020304" pitchFamily="18" charset="0"/>
            </a:endParaRPr>
          </a:p>
        </p:txBody>
      </p:sp>
      <p:grpSp>
        <p:nvGrpSpPr>
          <p:cNvPr id="7" name="Group 13"/>
          <p:cNvGrpSpPr>
            <a:grpSpLocks/>
          </p:cNvGrpSpPr>
          <p:nvPr userDrawn="1"/>
        </p:nvGrpSpPr>
        <p:grpSpPr bwMode="auto">
          <a:xfrm>
            <a:off x="203200" y="128590"/>
            <a:ext cx="8777288" cy="4907756"/>
            <a:chOff x="0" y="0"/>
            <a:chExt cx="22682" cy="20000"/>
          </a:xfrm>
        </p:grpSpPr>
        <p:sp>
          <p:nvSpPr>
            <p:cNvPr id="8" name="Line 14"/>
            <p:cNvSpPr>
              <a:spLocks noChangeShapeType="1"/>
            </p:cNvSpPr>
            <p:nvPr/>
          </p:nvSpPr>
          <p:spPr bwMode="auto">
            <a:xfrm>
              <a:off x="0" y="0"/>
              <a:ext cx="0" cy="20000"/>
            </a:xfrm>
            <a:prstGeom prst="line">
              <a:avLst/>
            </a:prstGeom>
            <a:noFill/>
            <a:ln w="76200">
              <a:solidFill>
                <a:srgbClr val="0000FF"/>
              </a:solidFill>
              <a:round/>
              <a:headEnd type="none" w="sm" len="sm"/>
              <a:tailEnd type="none" w="sm" len="sm"/>
            </a:ln>
            <a:effectLst/>
          </p:spPr>
          <p:txBody>
            <a:bodyPr/>
            <a:lstStyle/>
            <a:p>
              <a:pPr algn="ctr" defTabSz="914400" eaLnBrk="0" fontAlgn="base" hangingPunct="0">
                <a:spcBef>
                  <a:spcPct val="0"/>
                </a:spcBef>
                <a:spcAft>
                  <a:spcPct val="0"/>
                </a:spcAft>
                <a:defRPr/>
              </a:pPr>
              <a:endParaRPr lang="en-US" sz="2000" b="1" dirty="0">
                <a:solidFill>
                  <a:srgbClr val="000000"/>
                </a:solidFill>
                <a:latin typeface="Times New Roman" pitchFamily="18" charset="0"/>
              </a:endParaRPr>
            </a:p>
          </p:txBody>
        </p:sp>
        <p:sp>
          <p:nvSpPr>
            <p:cNvPr id="9" name="Line 15"/>
            <p:cNvSpPr>
              <a:spLocks noChangeShapeType="1"/>
            </p:cNvSpPr>
            <p:nvPr/>
          </p:nvSpPr>
          <p:spPr bwMode="auto">
            <a:xfrm>
              <a:off x="0" y="0"/>
              <a:ext cx="22625" cy="0"/>
            </a:xfrm>
            <a:prstGeom prst="line">
              <a:avLst/>
            </a:prstGeom>
            <a:noFill/>
            <a:ln w="76200">
              <a:solidFill>
                <a:srgbClr val="0000FF"/>
              </a:solidFill>
              <a:round/>
              <a:headEnd type="none" w="sm" len="sm"/>
              <a:tailEnd type="none" w="sm" len="sm"/>
            </a:ln>
            <a:effectLst/>
          </p:spPr>
          <p:txBody>
            <a:bodyPr/>
            <a:lstStyle/>
            <a:p>
              <a:pPr algn="ctr" defTabSz="914400" eaLnBrk="0" fontAlgn="base" hangingPunct="0">
                <a:spcBef>
                  <a:spcPct val="0"/>
                </a:spcBef>
                <a:spcAft>
                  <a:spcPct val="0"/>
                </a:spcAft>
                <a:defRPr/>
              </a:pPr>
              <a:endParaRPr lang="en-US" sz="2000" b="1" dirty="0">
                <a:solidFill>
                  <a:srgbClr val="000000"/>
                </a:solidFill>
                <a:latin typeface="Times New Roman" pitchFamily="18" charset="0"/>
              </a:endParaRPr>
            </a:p>
          </p:txBody>
        </p:sp>
        <p:sp>
          <p:nvSpPr>
            <p:cNvPr id="10" name="Line 16"/>
            <p:cNvSpPr>
              <a:spLocks noChangeShapeType="1"/>
            </p:cNvSpPr>
            <p:nvPr/>
          </p:nvSpPr>
          <p:spPr bwMode="auto">
            <a:xfrm>
              <a:off x="57" y="20000"/>
              <a:ext cx="22625" cy="0"/>
            </a:xfrm>
            <a:prstGeom prst="line">
              <a:avLst/>
            </a:prstGeom>
            <a:noFill/>
            <a:ln w="76200">
              <a:solidFill>
                <a:srgbClr val="0000FF"/>
              </a:solidFill>
              <a:round/>
              <a:headEnd type="none" w="sm" len="sm"/>
              <a:tailEnd type="none" w="sm" len="sm"/>
            </a:ln>
            <a:effectLst/>
          </p:spPr>
          <p:txBody>
            <a:bodyPr/>
            <a:lstStyle/>
            <a:p>
              <a:pPr algn="ctr" defTabSz="914400" eaLnBrk="0" fontAlgn="base" hangingPunct="0">
                <a:spcBef>
                  <a:spcPct val="0"/>
                </a:spcBef>
                <a:spcAft>
                  <a:spcPct val="0"/>
                </a:spcAft>
                <a:defRPr/>
              </a:pPr>
              <a:endParaRPr lang="en-US" sz="2000" b="1" dirty="0">
                <a:solidFill>
                  <a:srgbClr val="000000"/>
                </a:solidFill>
                <a:latin typeface="Times New Roman" pitchFamily="18" charset="0"/>
              </a:endParaRPr>
            </a:p>
          </p:txBody>
        </p:sp>
        <p:sp>
          <p:nvSpPr>
            <p:cNvPr id="11" name="Line 17"/>
            <p:cNvSpPr>
              <a:spLocks noChangeShapeType="1"/>
            </p:cNvSpPr>
            <p:nvPr/>
          </p:nvSpPr>
          <p:spPr bwMode="auto">
            <a:xfrm>
              <a:off x="22682" y="0"/>
              <a:ext cx="0" cy="20000"/>
            </a:xfrm>
            <a:prstGeom prst="line">
              <a:avLst/>
            </a:prstGeom>
            <a:noFill/>
            <a:ln w="76200">
              <a:solidFill>
                <a:srgbClr val="0000FF"/>
              </a:solidFill>
              <a:round/>
              <a:headEnd type="none" w="sm" len="sm"/>
              <a:tailEnd type="none" w="sm" len="sm"/>
            </a:ln>
            <a:effectLst/>
          </p:spPr>
          <p:txBody>
            <a:bodyPr/>
            <a:lstStyle/>
            <a:p>
              <a:pPr algn="ctr" defTabSz="914400" eaLnBrk="0" fontAlgn="base" hangingPunct="0">
                <a:spcBef>
                  <a:spcPct val="0"/>
                </a:spcBef>
                <a:spcAft>
                  <a:spcPct val="0"/>
                </a:spcAft>
                <a:defRPr/>
              </a:pPr>
              <a:endParaRPr lang="en-US" sz="2000" b="1" dirty="0">
                <a:solidFill>
                  <a:srgbClr val="000000"/>
                </a:solidFill>
                <a:latin typeface="Times New Roman" pitchFamily="18" charset="0"/>
              </a:endParaRPr>
            </a:p>
          </p:txBody>
        </p:sp>
      </p:grpSp>
      <p:grpSp>
        <p:nvGrpSpPr>
          <p:cNvPr id="12" name="Group 8"/>
          <p:cNvGrpSpPr>
            <a:grpSpLocks/>
          </p:cNvGrpSpPr>
          <p:nvPr userDrawn="1"/>
        </p:nvGrpSpPr>
        <p:grpSpPr bwMode="auto">
          <a:xfrm>
            <a:off x="395288" y="217886"/>
            <a:ext cx="8388350" cy="4714875"/>
            <a:chOff x="0" y="0"/>
            <a:chExt cx="21674" cy="20000"/>
          </a:xfrm>
        </p:grpSpPr>
        <p:sp>
          <p:nvSpPr>
            <p:cNvPr id="13" name="Line 9"/>
            <p:cNvSpPr>
              <a:spLocks noChangeShapeType="1"/>
            </p:cNvSpPr>
            <p:nvPr/>
          </p:nvSpPr>
          <p:spPr bwMode="auto">
            <a:xfrm>
              <a:off x="0" y="0"/>
              <a:ext cx="0" cy="20000"/>
            </a:xfrm>
            <a:prstGeom prst="line">
              <a:avLst/>
            </a:prstGeom>
            <a:noFill/>
            <a:ln w="76200">
              <a:solidFill>
                <a:srgbClr val="800000"/>
              </a:solidFill>
              <a:round/>
              <a:headEnd type="none" w="sm" len="sm"/>
              <a:tailEnd type="none" w="sm" len="sm"/>
            </a:ln>
            <a:effectLst/>
          </p:spPr>
          <p:txBody>
            <a:bodyPr/>
            <a:lstStyle/>
            <a:p>
              <a:pPr algn="ctr" defTabSz="914400" eaLnBrk="0" fontAlgn="base" hangingPunct="0">
                <a:spcBef>
                  <a:spcPct val="0"/>
                </a:spcBef>
                <a:spcAft>
                  <a:spcPct val="0"/>
                </a:spcAft>
                <a:defRPr/>
              </a:pPr>
              <a:endParaRPr lang="en-US" sz="2400" b="1" dirty="0">
                <a:solidFill>
                  <a:srgbClr val="000000"/>
                </a:solidFill>
                <a:latin typeface="Times New Roman" pitchFamily="18" charset="0"/>
              </a:endParaRPr>
            </a:p>
          </p:txBody>
        </p:sp>
        <p:sp>
          <p:nvSpPr>
            <p:cNvPr id="14" name="Line 10"/>
            <p:cNvSpPr>
              <a:spLocks noChangeShapeType="1"/>
            </p:cNvSpPr>
            <p:nvPr/>
          </p:nvSpPr>
          <p:spPr bwMode="auto">
            <a:xfrm>
              <a:off x="21674" y="0"/>
              <a:ext cx="0" cy="20000"/>
            </a:xfrm>
            <a:prstGeom prst="line">
              <a:avLst/>
            </a:prstGeom>
            <a:noFill/>
            <a:ln w="76200">
              <a:solidFill>
                <a:srgbClr val="800000"/>
              </a:solidFill>
              <a:round/>
              <a:headEnd type="none" w="sm" len="sm"/>
              <a:tailEnd type="none" w="sm" len="sm"/>
            </a:ln>
            <a:effectLst/>
          </p:spPr>
          <p:txBody>
            <a:bodyPr/>
            <a:lstStyle/>
            <a:p>
              <a:pPr algn="ctr" defTabSz="914400" eaLnBrk="0" fontAlgn="base" hangingPunct="0">
                <a:spcBef>
                  <a:spcPct val="0"/>
                </a:spcBef>
                <a:spcAft>
                  <a:spcPct val="0"/>
                </a:spcAft>
                <a:defRPr/>
              </a:pPr>
              <a:endParaRPr lang="en-US" sz="2400" b="1" dirty="0">
                <a:solidFill>
                  <a:srgbClr val="000000"/>
                </a:solidFill>
                <a:latin typeface="Times New Roman" pitchFamily="18" charset="0"/>
              </a:endParaRPr>
            </a:p>
          </p:txBody>
        </p:sp>
        <p:sp>
          <p:nvSpPr>
            <p:cNvPr id="15" name="Line 11"/>
            <p:cNvSpPr>
              <a:spLocks noChangeShapeType="1"/>
            </p:cNvSpPr>
            <p:nvPr/>
          </p:nvSpPr>
          <p:spPr bwMode="auto">
            <a:xfrm>
              <a:off x="0" y="0"/>
              <a:ext cx="21645" cy="0"/>
            </a:xfrm>
            <a:prstGeom prst="line">
              <a:avLst/>
            </a:prstGeom>
            <a:noFill/>
            <a:ln w="76200">
              <a:solidFill>
                <a:srgbClr val="800000"/>
              </a:solidFill>
              <a:round/>
              <a:headEnd type="none" w="sm" len="sm"/>
              <a:tailEnd type="none" w="sm" len="sm"/>
            </a:ln>
            <a:effectLst/>
          </p:spPr>
          <p:txBody>
            <a:bodyPr/>
            <a:lstStyle/>
            <a:p>
              <a:pPr algn="ctr" defTabSz="914400" eaLnBrk="0" fontAlgn="base" hangingPunct="0">
                <a:spcBef>
                  <a:spcPct val="0"/>
                </a:spcBef>
                <a:spcAft>
                  <a:spcPct val="0"/>
                </a:spcAft>
                <a:defRPr/>
              </a:pPr>
              <a:endParaRPr lang="en-US" sz="2400" b="1" dirty="0">
                <a:solidFill>
                  <a:srgbClr val="000000"/>
                </a:solidFill>
                <a:latin typeface="Times New Roman" pitchFamily="18" charset="0"/>
              </a:endParaRPr>
            </a:p>
          </p:txBody>
        </p:sp>
        <p:sp>
          <p:nvSpPr>
            <p:cNvPr id="16" name="Line 12"/>
            <p:cNvSpPr>
              <a:spLocks noChangeShapeType="1"/>
            </p:cNvSpPr>
            <p:nvPr/>
          </p:nvSpPr>
          <p:spPr bwMode="auto">
            <a:xfrm>
              <a:off x="0" y="20000"/>
              <a:ext cx="21674" cy="0"/>
            </a:xfrm>
            <a:prstGeom prst="line">
              <a:avLst/>
            </a:prstGeom>
            <a:noFill/>
            <a:ln w="76200">
              <a:solidFill>
                <a:srgbClr val="800000"/>
              </a:solidFill>
              <a:round/>
              <a:headEnd type="none" w="sm" len="sm"/>
              <a:tailEnd type="none" w="sm" len="sm"/>
            </a:ln>
            <a:effectLst/>
          </p:spPr>
          <p:txBody>
            <a:bodyPr/>
            <a:lstStyle/>
            <a:p>
              <a:pPr algn="ctr" defTabSz="914400" eaLnBrk="0" fontAlgn="base" hangingPunct="0">
                <a:spcBef>
                  <a:spcPct val="0"/>
                </a:spcBef>
                <a:spcAft>
                  <a:spcPct val="0"/>
                </a:spcAft>
                <a:defRPr/>
              </a:pPr>
              <a:endParaRPr lang="en-US" sz="2400" b="1" dirty="0">
                <a:solidFill>
                  <a:srgbClr val="000000"/>
                </a:solidFill>
                <a:latin typeface="Times New Roman" pitchFamily="18" charset="0"/>
              </a:endParaRPr>
            </a:p>
          </p:txBody>
        </p:sp>
      </p:grpSp>
      <p:sp>
        <p:nvSpPr>
          <p:cNvPr id="17" name="Slide Number Placeholder 5"/>
          <p:cNvSpPr>
            <a:spLocks noGrp="1"/>
          </p:cNvSpPr>
          <p:nvPr>
            <p:ph type="sldNum" sz="quarter" idx="4"/>
          </p:nvPr>
        </p:nvSpPr>
        <p:spPr>
          <a:xfrm>
            <a:off x="6574910" y="468584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eaLnBrk="0" fontAlgn="base" hangingPunct="0">
              <a:spcBef>
                <a:spcPct val="0"/>
              </a:spcBef>
              <a:spcAft>
                <a:spcPct val="0"/>
              </a:spcAft>
            </a:pPr>
            <a:fld id="{B4294C49-1A20-4543-A6AA-FF3D294FA4D2}" type="slidenum">
              <a:rPr lang="en-US" b="1" smtClean="0">
                <a:solidFill>
                  <a:prstClr val="black">
                    <a:tint val="75000"/>
                  </a:prstClr>
                </a:solidFill>
                <a:latin typeface="Times New Roman" panose="02020603050405020304" pitchFamily="18" charset="0"/>
              </a:rPr>
              <a:pPr defTabSz="914400" eaLnBrk="0" fontAlgn="base" hangingPunct="0">
                <a:spcBef>
                  <a:spcPct val="0"/>
                </a:spcBef>
                <a:spcAft>
                  <a:spcPct val="0"/>
                </a:spcAft>
              </a:pPr>
              <a:t>‹#›</a:t>
            </a:fld>
            <a:endParaRPr lang="en-US" b="1" dirty="0">
              <a:solidFill>
                <a:prstClr val="black">
                  <a:tint val="75000"/>
                </a:prstClr>
              </a:solidFill>
              <a:latin typeface="Times New Roman" panose="02020603050405020304" pitchFamily="18" charset="0"/>
            </a:endParaRPr>
          </a:p>
        </p:txBody>
      </p:sp>
    </p:spTree>
    <p:extLst>
      <p:ext uri="{BB962C8B-B14F-4D97-AF65-F5344CB8AC3E}">
        <p14:creationId xmlns:p14="http://schemas.microsoft.com/office/powerpoint/2010/main" val="3724530084"/>
      </p:ext>
    </p:extLst>
  </p:cSld>
  <p:clrMap bg1="lt1" tx1="dk1" bg2="lt2" tx2="dk2" accent1="accent1" accent2="accent2" accent3="accent3" accent4="accent4" accent5="accent5" accent6="accent6" hlink="hlink" folHlink="folHlink"/>
  <p:sldLayoutIdLst>
    <p:sldLayoutId id="2147483659" r:id="rId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Text Box 2"/>
          <p:cNvSpPr txBox="1">
            <a:spLocks noChangeArrowheads="1"/>
          </p:cNvSpPr>
          <p:nvPr/>
        </p:nvSpPr>
        <p:spPr bwMode="auto">
          <a:xfrm>
            <a:off x="367393" y="122464"/>
            <a:ext cx="8441871" cy="48397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000">
                <a:solidFill>
                  <a:schemeClr val="tx1"/>
                </a:solidFill>
                <a:latin typeface="Times New Roman" charset="0"/>
                <a:ea typeface="ＭＳ Ｐゴシック" charset="0"/>
              </a:defRPr>
            </a:lvl1pPr>
            <a:lvl2pPr marL="742950" indent="-285750">
              <a:defRPr sz="2000">
                <a:solidFill>
                  <a:schemeClr val="tx1"/>
                </a:solidFill>
                <a:latin typeface="Times New Roman" charset="0"/>
                <a:ea typeface="ＭＳ Ｐゴシック" charset="0"/>
              </a:defRPr>
            </a:lvl2pPr>
            <a:lvl3pPr marL="1143000" indent="-228600">
              <a:defRPr sz="2000">
                <a:solidFill>
                  <a:schemeClr val="tx1"/>
                </a:solidFill>
                <a:latin typeface="Times New Roman" charset="0"/>
                <a:ea typeface="ＭＳ Ｐゴシック" charset="0"/>
              </a:defRPr>
            </a:lvl3pPr>
            <a:lvl4pPr marL="1600200" indent="-228600">
              <a:defRPr sz="2000">
                <a:solidFill>
                  <a:schemeClr val="tx1"/>
                </a:solidFill>
                <a:latin typeface="Times New Roman" charset="0"/>
                <a:ea typeface="ＭＳ Ｐゴシック" charset="0"/>
              </a:defRPr>
            </a:lvl4pPr>
            <a:lvl5pPr marL="2057400" indent="-228600">
              <a:defRPr sz="2000">
                <a:solidFill>
                  <a:schemeClr val="tx1"/>
                </a:solidFill>
                <a:latin typeface="Times New Roman" charset="0"/>
                <a:ea typeface="ＭＳ Ｐゴシック" charset="0"/>
              </a:defRPr>
            </a:lvl5pPr>
            <a:lvl6pPr marL="2514600" indent="-228600" algn="ctr" eaLnBrk="0" fontAlgn="base" hangingPunct="0">
              <a:spcBef>
                <a:spcPct val="0"/>
              </a:spcBef>
              <a:spcAft>
                <a:spcPct val="0"/>
              </a:spcAft>
              <a:defRPr sz="2000">
                <a:solidFill>
                  <a:schemeClr val="tx1"/>
                </a:solidFill>
                <a:latin typeface="Times New Roman" charset="0"/>
                <a:ea typeface="ＭＳ Ｐゴシック" charset="0"/>
              </a:defRPr>
            </a:lvl6pPr>
            <a:lvl7pPr marL="2971800" indent="-228600" algn="ctr" eaLnBrk="0" fontAlgn="base" hangingPunct="0">
              <a:spcBef>
                <a:spcPct val="0"/>
              </a:spcBef>
              <a:spcAft>
                <a:spcPct val="0"/>
              </a:spcAft>
              <a:defRPr sz="2000">
                <a:solidFill>
                  <a:schemeClr val="tx1"/>
                </a:solidFill>
                <a:latin typeface="Times New Roman" charset="0"/>
                <a:ea typeface="ＭＳ Ｐゴシック" charset="0"/>
              </a:defRPr>
            </a:lvl7pPr>
            <a:lvl8pPr marL="3429000" indent="-228600" algn="ctr" eaLnBrk="0" fontAlgn="base" hangingPunct="0">
              <a:spcBef>
                <a:spcPct val="0"/>
              </a:spcBef>
              <a:spcAft>
                <a:spcPct val="0"/>
              </a:spcAft>
              <a:defRPr sz="2000">
                <a:solidFill>
                  <a:schemeClr val="tx1"/>
                </a:solidFill>
                <a:latin typeface="Times New Roman" charset="0"/>
                <a:ea typeface="ＭＳ Ｐゴシック" charset="0"/>
              </a:defRPr>
            </a:lvl8pPr>
            <a:lvl9pPr marL="3886200" indent="-228600" algn="ctr" eaLnBrk="0" fontAlgn="base" hangingPunct="0">
              <a:spcBef>
                <a:spcPct val="0"/>
              </a:spcBef>
              <a:spcAft>
                <a:spcPct val="0"/>
              </a:spcAft>
              <a:defRPr sz="2000">
                <a:solidFill>
                  <a:schemeClr val="tx1"/>
                </a:solidFill>
                <a:latin typeface="Times New Roman" charset="0"/>
                <a:ea typeface="ＭＳ Ｐゴシック" charset="0"/>
              </a:defRPr>
            </a:lvl9pPr>
          </a:lstStyle>
          <a:p>
            <a:pPr algn="ctr"/>
            <a:r>
              <a:rPr lang="en-US" sz="3200" b="1" noProof="1">
                <a:solidFill>
                  <a:srgbClr val="000000"/>
                </a:solidFill>
              </a:rPr>
              <a:t>The Place Where I Belong</a:t>
            </a:r>
            <a:endParaRPr lang="en-US" sz="1000" noProof="1">
              <a:solidFill>
                <a:srgbClr val="000000"/>
              </a:solidFill>
            </a:endParaRPr>
          </a:p>
          <a:p>
            <a:pPr lvl="0" defTabSz="914400" eaLnBrk="0" fontAlgn="base" hangingPunct="0">
              <a:spcBef>
                <a:spcPts val="300"/>
              </a:spcBef>
              <a:spcAft>
                <a:spcPct val="0"/>
              </a:spcAft>
              <a:tabLst>
                <a:tab pos="3883025" algn="ctr"/>
                <a:tab pos="8118475" algn="r"/>
              </a:tabLst>
            </a:pPr>
            <a:r>
              <a:rPr lang="en-US" sz="1200" b="1" noProof="1">
                <a:solidFill>
                  <a:prstClr val="black"/>
                </a:solidFill>
                <a:latin typeface="Times New Roman"/>
                <a:ea typeface="+mn-ea"/>
                <a:cs typeface="Times New Roman"/>
              </a:rPr>
              <a:t>	</a:t>
            </a:r>
            <a:r>
              <a:rPr lang="en-US" sz="1800" b="1" noProof="1">
                <a:solidFill>
                  <a:prstClr val="black"/>
                </a:solidFill>
                <a:latin typeface="Times New Roman"/>
                <a:ea typeface="+mn-ea"/>
                <a:cs typeface="Times New Roman"/>
              </a:rPr>
              <a:t>(CCLI License: 11170872)</a:t>
            </a:r>
            <a:r>
              <a:rPr lang="en-US" sz="1200" b="1" noProof="1">
                <a:solidFill>
                  <a:prstClr val="black"/>
                </a:solidFill>
                <a:latin typeface="Times New Roman"/>
                <a:ea typeface="+mn-ea"/>
                <a:cs typeface="Times New Roman"/>
              </a:rPr>
              <a:t>	</a:t>
            </a:r>
            <a:r>
              <a:rPr lang="en-US" altLang="en-US" sz="1100" noProof="1">
                <a:solidFill>
                  <a:srgbClr val="000000"/>
                </a:solidFill>
                <a:latin typeface="Times New Roman"/>
                <a:ea typeface="+mn-ea"/>
              </a:rPr>
              <a:t>(</a:t>
            </a:r>
            <a:r>
              <a:rPr lang="en-US" sz="1100" noProof="1">
                <a:solidFill>
                  <a:srgbClr val="000000"/>
                </a:solidFill>
              </a:rPr>
              <a:t>Abie Rotenberg</a:t>
            </a:r>
            <a:r>
              <a:rPr lang="en-US" altLang="en-US" sz="1100" noProof="1">
                <a:solidFill>
                  <a:srgbClr val="000000"/>
                </a:solidFill>
                <a:latin typeface="Times New Roman"/>
                <a:ea typeface="+mn-ea"/>
              </a:rPr>
              <a:t>)</a:t>
            </a:r>
            <a:endParaRPr lang="en-US" altLang="en-US" sz="1200" noProof="1">
              <a:solidFill>
                <a:srgbClr val="000000"/>
              </a:solidFill>
              <a:latin typeface="Times New Roman"/>
              <a:ea typeface="+mn-ea"/>
            </a:endParaRPr>
          </a:p>
          <a:p>
            <a:pPr algn="ctr"/>
            <a:r>
              <a:rPr lang="en-US" sz="1000" noProof="1">
                <a:solidFill>
                  <a:srgbClr val="000000"/>
                </a:solidFill>
              </a:rPr>
              <a:t>		</a:t>
            </a:r>
            <a:r>
              <a:rPr lang="en-US" sz="3200" b="1" noProof="1">
                <a:solidFill>
                  <a:srgbClr val="0000FF"/>
                </a:solidFill>
                <a:latin typeface="Times New Roman"/>
                <a:cs typeface="Times New Roman"/>
              </a:rPr>
              <a:t>I was made way back in 1842 by a humble man, a real god-fearing Jew. Who did his work honesty, feeling and with pride. He was known in Kiev as </a:t>
            </a:r>
            <a:r>
              <a:rPr lang="en-US" sz="3200" b="1" i="1" noProof="1">
                <a:solidFill>
                  <a:srgbClr val="0000FF"/>
                </a:solidFill>
                <a:latin typeface="Times New Roman"/>
                <a:cs typeface="Times New Roman"/>
              </a:rPr>
              <a:t>Yankele</a:t>
            </a:r>
            <a:r>
              <a:rPr lang="en-US" sz="3200" b="1" noProof="1">
                <a:solidFill>
                  <a:srgbClr val="0000FF"/>
                </a:solidFill>
                <a:latin typeface="Times New Roman"/>
                <a:cs typeface="Times New Roman"/>
              </a:rPr>
              <a:t> the scribe. With loving care his hand so sure and still. He formed me with some parchment, ink, and quill. Each day he’d slowly add to me just a few more lines with words to last till the end of time.</a:t>
            </a:r>
            <a:endParaRPr lang="en-US" sz="3200" b="1" noProof="1">
              <a:solidFill>
                <a:srgbClr val="000000"/>
              </a:solidFill>
              <a:latin typeface="Times New Roman"/>
              <a:cs typeface="Times New Roman"/>
            </a:endParaRPr>
          </a:p>
        </p:txBody>
      </p:sp>
      <p:sp>
        <p:nvSpPr>
          <p:cNvPr id="2" name="Slide Number Placeholder 1"/>
          <p:cNvSpPr>
            <a:spLocks noGrp="1"/>
          </p:cNvSpPr>
          <p:nvPr>
            <p:ph type="sldNum" sz="quarter" idx="4"/>
          </p:nvPr>
        </p:nvSpPr>
        <p:spPr/>
        <p:txBody>
          <a:bodyPr/>
          <a:lstStyle/>
          <a:p>
            <a:fld id="{B4294C49-1A20-4543-A6AA-FF3D294FA4D2}" type="slidenum">
              <a:rPr lang="en-US" smtClean="0"/>
              <a:pPr/>
              <a:t>1</a:t>
            </a:fld>
            <a:endParaRPr lang="en-US" dirty="0"/>
          </a:p>
        </p:txBody>
      </p:sp>
    </p:spTree>
    <p:extLst>
      <p:ext uri="{BB962C8B-B14F-4D97-AF65-F5344CB8AC3E}">
        <p14:creationId xmlns:p14="http://schemas.microsoft.com/office/powerpoint/2010/main" val="3997466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Text Box 2"/>
          <p:cNvSpPr txBox="1">
            <a:spLocks noChangeArrowheads="1"/>
          </p:cNvSpPr>
          <p:nvPr/>
        </p:nvSpPr>
        <p:spPr bwMode="auto">
          <a:xfrm>
            <a:off x="367393" y="122464"/>
            <a:ext cx="8433707" cy="44704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000">
                <a:solidFill>
                  <a:schemeClr val="tx1"/>
                </a:solidFill>
                <a:latin typeface="Times New Roman" charset="0"/>
                <a:ea typeface="ＭＳ Ｐゴシック" charset="0"/>
              </a:defRPr>
            </a:lvl1pPr>
            <a:lvl2pPr marL="742950" indent="-285750">
              <a:defRPr sz="2000">
                <a:solidFill>
                  <a:schemeClr val="tx1"/>
                </a:solidFill>
                <a:latin typeface="Times New Roman" charset="0"/>
                <a:ea typeface="ＭＳ Ｐゴシック" charset="0"/>
              </a:defRPr>
            </a:lvl2pPr>
            <a:lvl3pPr marL="1143000" indent="-228600">
              <a:defRPr sz="2000">
                <a:solidFill>
                  <a:schemeClr val="tx1"/>
                </a:solidFill>
                <a:latin typeface="Times New Roman" charset="0"/>
                <a:ea typeface="ＭＳ Ｐゴシック" charset="0"/>
              </a:defRPr>
            </a:lvl3pPr>
            <a:lvl4pPr marL="1600200" indent="-228600">
              <a:defRPr sz="2000">
                <a:solidFill>
                  <a:schemeClr val="tx1"/>
                </a:solidFill>
                <a:latin typeface="Times New Roman" charset="0"/>
                <a:ea typeface="ＭＳ Ｐゴシック" charset="0"/>
              </a:defRPr>
            </a:lvl4pPr>
            <a:lvl5pPr marL="2057400" indent="-228600">
              <a:defRPr sz="2000">
                <a:solidFill>
                  <a:schemeClr val="tx1"/>
                </a:solidFill>
                <a:latin typeface="Times New Roman" charset="0"/>
                <a:ea typeface="ＭＳ Ｐゴシック" charset="0"/>
              </a:defRPr>
            </a:lvl5pPr>
            <a:lvl6pPr marL="2514600" indent="-228600" algn="ctr" eaLnBrk="0" fontAlgn="base" hangingPunct="0">
              <a:spcBef>
                <a:spcPct val="0"/>
              </a:spcBef>
              <a:spcAft>
                <a:spcPct val="0"/>
              </a:spcAft>
              <a:defRPr sz="2000">
                <a:solidFill>
                  <a:schemeClr val="tx1"/>
                </a:solidFill>
                <a:latin typeface="Times New Roman" charset="0"/>
                <a:ea typeface="ＭＳ Ｐゴシック" charset="0"/>
              </a:defRPr>
            </a:lvl6pPr>
            <a:lvl7pPr marL="2971800" indent="-228600" algn="ctr" eaLnBrk="0" fontAlgn="base" hangingPunct="0">
              <a:spcBef>
                <a:spcPct val="0"/>
              </a:spcBef>
              <a:spcAft>
                <a:spcPct val="0"/>
              </a:spcAft>
              <a:defRPr sz="2000">
                <a:solidFill>
                  <a:schemeClr val="tx1"/>
                </a:solidFill>
                <a:latin typeface="Times New Roman" charset="0"/>
                <a:ea typeface="ＭＳ Ｐゴシック" charset="0"/>
              </a:defRPr>
            </a:lvl7pPr>
            <a:lvl8pPr marL="3429000" indent="-228600" algn="ctr" eaLnBrk="0" fontAlgn="base" hangingPunct="0">
              <a:spcBef>
                <a:spcPct val="0"/>
              </a:spcBef>
              <a:spcAft>
                <a:spcPct val="0"/>
              </a:spcAft>
              <a:defRPr sz="2000">
                <a:solidFill>
                  <a:schemeClr val="tx1"/>
                </a:solidFill>
                <a:latin typeface="Times New Roman" charset="0"/>
                <a:ea typeface="ＭＳ Ｐゴシック" charset="0"/>
              </a:defRPr>
            </a:lvl8pPr>
            <a:lvl9pPr marL="3886200" indent="-228600" algn="ctr" eaLnBrk="0" fontAlgn="base" hangingPunct="0">
              <a:spcBef>
                <a:spcPct val="0"/>
              </a:spcBef>
              <a:spcAft>
                <a:spcPct val="0"/>
              </a:spcAft>
              <a:defRPr sz="2000">
                <a:solidFill>
                  <a:schemeClr val="tx1"/>
                </a:solidFill>
                <a:latin typeface="Times New Roman" charset="0"/>
                <a:ea typeface="ＭＳ Ｐゴシック" charset="0"/>
              </a:defRPr>
            </a:lvl9pPr>
          </a:lstStyle>
          <a:p>
            <a:pPr algn="ctr"/>
            <a:r>
              <a:rPr lang="en-US" sz="3200" b="1" noProof="1">
                <a:solidFill>
                  <a:srgbClr val="000000"/>
                </a:solidFill>
              </a:rPr>
              <a:t>The Place Where I Belong</a:t>
            </a:r>
          </a:p>
          <a:p>
            <a:pPr lvl="0" defTabSz="914400" eaLnBrk="0" fontAlgn="base" hangingPunct="0">
              <a:spcBef>
                <a:spcPts val="300"/>
              </a:spcBef>
              <a:spcAft>
                <a:spcPct val="0"/>
              </a:spcAft>
              <a:tabLst>
                <a:tab pos="3883025" algn="ctr"/>
                <a:tab pos="8118475" algn="r"/>
              </a:tabLst>
            </a:pPr>
            <a:r>
              <a:rPr lang="en-US" sz="1200" b="1" noProof="1">
                <a:solidFill>
                  <a:prstClr val="black"/>
                </a:solidFill>
                <a:latin typeface="Times New Roman"/>
                <a:ea typeface="+mn-ea"/>
                <a:cs typeface="Times New Roman"/>
              </a:rPr>
              <a:t>	</a:t>
            </a:r>
            <a:r>
              <a:rPr lang="en-US" sz="1800" b="1" noProof="1">
                <a:solidFill>
                  <a:prstClr val="black"/>
                </a:solidFill>
                <a:latin typeface="Times New Roman"/>
                <a:ea typeface="+mn-ea"/>
                <a:cs typeface="Times New Roman"/>
              </a:rPr>
              <a:t>(CCLI License: 11170872)</a:t>
            </a:r>
            <a:r>
              <a:rPr lang="en-US" sz="1200" b="1" noProof="1">
                <a:solidFill>
                  <a:prstClr val="black"/>
                </a:solidFill>
                <a:latin typeface="Times New Roman"/>
                <a:ea typeface="+mn-ea"/>
                <a:cs typeface="Times New Roman"/>
              </a:rPr>
              <a:t>	</a:t>
            </a:r>
            <a:r>
              <a:rPr lang="en-US" altLang="en-US" sz="1100" noProof="1">
                <a:solidFill>
                  <a:srgbClr val="000000"/>
                </a:solidFill>
                <a:latin typeface="Times New Roman"/>
                <a:ea typeface="+mn-ea"/>
              </a:rPr>
              <a:t>(</a:t>
            </a:r>
            <a:r>
              <a:rPr lang="en-US" sz="1100" noProof="1">
                <a:solidFill>
                  <a:srgbClr val="000000"/>
                </a:solidFill>
                <a:latin typeface="Times New Roman"/>
                <a:ea typeface="+mn-ea"/>
              </a:rPr>
              <a:t>Abie Rotenberg</a:t>
            </a:r>
            <a:r>
              <a:rPr lang="en-US" altLang="en-US" sz="1100" noProof="1">
                <a:solidFill>
                  <a:srgbClr val="000000"/>
                </a:solidFill>
                <a:latin typeface="Times New Roman"/>
                <a:ea typeface="+mn-ea"/>
              </a:rPr>
              <a:t>)</a:t>
            </a:r>
            <a:endParaRPr lang="en-US" altLang="en-US" sz="1200" noProof="1">
              <a:solidFill>
                <a:srgbClr val="000000"/>
              </a:solidFill>
              <a:latin typeface="Times New Roman"/>
              <a:ea typeface="+mn-ea"/>
            </a:endParaRPr>
          </a:p>
          <a:p>
            <a:pPr algn="ctr"/>
            <a:r>
              <a:rPr lang="en-US" sz="2900" b="1" noProof="1">
                <a:solidFill>
                  <a:srgbClr val="0000FF"/>
                </a:solidFill>
                <a:latin typeface="Times New Roman"/>
                <a:cs typeface="Times New Roman"/>
              </a:rPr>
              <a:t>And on the day that I was finally complete, the whole town came and filled the narrow street. And they sang and danced and held me high and carried me away to the little wooden shul where I would stay. And then the rabbi held me close against his chest. He spoke out loud and clear to all the rest. He said,</a:t>
            </a:r>
            <a:r>
              <a:rPr lang="en-US" sz="2900" b="1" noProof="1">
                <a:solidFill>
                  <a:srgbClr val="000000"/>
                </a:solidFill>
                <a:latin typeface="Times New Roman"/>
                <a:cs typeface="Times New Roman"/>
              </a:rPr>
              <a:t> </a:t>
            </a:r>
            <a:r>
              <a:rPr lang="en-US" sz="2900" b="1" noProof="1">
                <a:solidFill>
                  <a:srgbClr val="990033"/>
                </a:solidFill>
                <a:latin typeface="Times New Roman"/>
                <a:cs typeface="Times New Roman"/>
              </a:rPr>
              <a:t>‘</a:t>
            </a:r>
            <a:r>
              <a:rPr lang="en-US" sz="2900" b="1" i="1" noProof="1">
                <a:solidFill>
                  <a:srgbClr val="990033"/>
                </a:solidFill>
                <a:latin typeface="Times New Roman"/>
                <a:cs typeface="Times New Roman"/>
              </a:rPr>
              <a:t>no matter if you're very  young or even if you are old, live by the words you'll find inside this scroll</a:t>
            </a:r>
            <a:r>
              <a:rPr lang="en-US" sz="2900" b="1" noProof="1">
                <a:solidFill>
                  <a:srgbClr val="990033"/>
                </a:solidFill>
                <a:latin typeface="Times New Roman"/>
                <a:cs typeface="Times New Roman"/>
              </a:rPr>
              <a:t>.’</a:t>
            </a:r>
          </a:p>
        </p:txBody>
      </p:sp>
      <p:sp>
        <p:nvSpPr>
          <p:cNvPr id="2" name="Slide Number Placeholder 1"/>
          <p:cNvSpPr>
            <a:spLocks noGrp="1"/>
          </p:cNvSpPr>
          <p:nvPr>
            <p:ph type="sldNum" sz="quarter" idx="4"/>
          </p:nvPr>
        </p:nvSpPr>
        <p:spPr/>
        <p:txBody>
          <a:bodyPr/>
          <a:lstStyle/>
          <a:p>
            <a:fld id="{B4294C49-1A20-4543-A6AA-FF3D294FA4D2}" type="slidenum">
              <a:rPr lang="en-US" smtClean="0"/>
              <a:pPr/>
              <a:t>2</a:t>
            </a:fld>
            <a:endParaRPr lang="en-US" dirty="0"/>
          </a:p>
        </p:txBody>
      </p:sp>
    </p:spTree>
    <p:extLst>
      <p:ext uri="{BB962C8B-B14F-4D97-AF65-F5344CB8AC3E}">
        <p14:creationId xmlns:p14="http://schemas.microsoft.com/office/powerpoint/2010/main" val="464014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Text Box 2"/>
          <p:cNvSpPr txBox="1">
            <a:spLocks noChangeArrowheads="1"/>
          </p:cNvSpPr>
          <p:nvPr/>
        </p:nvSpPr>
        <p:spPr bwMode="auto">
          <a:xfrm>
            <a:off x="375557" y="122464"/>
            <a:ext cx="8417379" cy="465512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000">
                <a:solidFill>
                  <a:schemeClr val="tx1"/>
                </a:solidFill>
                <a:latin typeface="Times New Roman" charset="0"/>
                <a:ea typeface="ＭＳ Ｐゴシック" charset="0"/>
              </a:defRPr>
            </a:lvl1pPr>
            <a:lvl2pPr marL="742950" indent="-285750">
              <a:defRPr sz="2000">
                <a:solidFill>
                  <a:schemeClr val="tx1"/>
                </a:solidFill>
                <a:latin typeface="Times New Roman" charset="0"/>
                <a:ea typeface="ＭＳ Ｐゴシック" charset="0"/>
              </a:defRPr>
            </a:lvl2pPr>
            <a:lvl3pPr marL="1143000" indent="-228600">
              <a:defRPr sz="2000">
                <a:solidFill>
                  <a:schemeClr val="tx1"/>
                </a:solidFill>
                <a:latin typeface="Times New Roman" charset="0"/>
                <a:ea typeface="ＭＳ Ｐゴシック" charset="0"/>
              </a:defRPr>
            </a:lvl3pPr>
            <a:lvl4pPr marL="1600200" indent="-228600">
              <a:defRPr sz="2000">
                <a:solidFill>
                  <a:schemeClr val="tx1"/>
                </a:solidFill>
                <a:latin typeface="Times New Roman" charset="0"/>
                <a:ea typeface="ＭＳ Ｐゴシック" charset="0"/>
              </a:defRPr>
            </a:lvl4pPr>
            <a:lvl5pPr marL="2057400" indent="-228600">
              <a:defRPr sz="2000">
                <a:solidFill>
                  <a:schemeClr val="tx1"/>
                </a:solidFill>
                <a:latin typeface="Times New Roman" charset="0"/>
                <a:ea typeface="ＭＳ Ｐゴシック" charset="0"/>
              </a:defRPr>
            </a:lvl5pPr>
            <a:lvl6pPr marL="2514600" indent="-228600" algn="ctr" eaLnBrk="0" fontAlgn="base" hangingPunct="0">
              <a:spcBef>
                <a:spcPct val="0"/>
              </a:spcBef>
              <a:spcAft>
                <a:spcPct val="0"/>
              </a:spcAft>
              <a:defRPr sz="2000">
                <a:solidFill>
                  <a:schemeClr val="tx1"/>
                </a:solidFill>
                <a:latin typeface="Times New Roman" charset="0"/>
                <a:ea typeface="ＭＳ Ｐゴシック" charset="0"/>
              </a:defRPr>
            </a:lvl6pPr>
            <a:lvl7pPr marL="2971800" indent="-228600" algn="ctr" eaLnBrk="0" fontAlgn="base" hangingPunct="0">
              <a:spcBef>
                <a:spcPct val="0"/>
              </a:spcBef>
              <a:spcAft>
                <a:spcPct val="0"/>
              </a:spcAft>
              <a:defRPr sz="2000">
                <a:solidFill>
                  <a:schemeClr val="tx1"/>
                </a:solidFill>
                <a:latin typeface="Times New Roman" charset="0"/>
                <a:ea typeface="ＭＳ Ｐゴシック" charset="0"/>
              </a:defRPr>
            </a:lvl7pPr>
            <a:lvl8pPr marL="3429000" indent="-228600" algn="ctr" eaLnBrk="0" fontAlgn="base" hangingPunct="0">
              <a:spcBef>
                <a:spcPct val="0"/>
              </a:spcBef>
              <a:spcAft>
                <a:spcPct val="0"/>
              </a:spcAft>
              <a:defRPr sz="2000">
                <a:solidFill>
                  <a:schemeClr val="tx1"/>
                </a:solidFill>
                <a:latin typeface="Times New Roman" charset="0"/>
                <a:ea typeface="ＭＳ Ｐゴシック" charset="0"/>
              </a:defRPr>
            </a:lvl8pPr>
            <a:lvl9pPr marL="3886200" indent="-228600" algn="ctr" eaLnBrk="0" fontAlgn="base" hangingPunct="0">
              <a:spcBef>
                <a:spcPct val="0"/>
              </a:spcBef>
              <a:spcAft>
                <a:spcPct val="0"/>
              </a:spcAft>
              <a:defRPr sz="2000">
                <a:solidFill>
                  <a:schemeClr val="tx1"/>
                </a:solidFill>
                <a:latin typeface="Times New Roman" charset="0"/>
                <a:ea typeface="ＭＳ Ｐゴシック" charset="0"/>
              </a:defRPr>
            </a:lvl9pPr>
          </a:lstStyle>
          <a:p>
            <a:pPr algn="ctr"/>
            <a:r>
              <a:rPr lang="en-US" sz="3200" b="1" noProof="1">
                <a:solidFill>
                  <a:srgbClr val="000000"/>
                </a:solidFill>
              </a:rPr>
              <a:t>The Place Where I Belong</a:t>
            </a:r>
          </a:p>
          <a:p>
            <a:pPr lvl="0" defTabSz="914400" eaLnBrk="0" fontAlgn="base" hangingPunct="0">
              <a:spcBef>
                <a:spcPts val="300"/>
              </a:spcBef>
              <a:spcAft>
                <a:spcPct val="0"/>
              </a:spcAft>
              <a:tabLst>
                <a:tab pos="3883025" algn="ctr"/>
                <a:tab pos="8118475" algn="r"/>
              </a:tabLst>
            </a:pPr>
            <a:r>
              <a:rPr lang="en-US" sz="1200" b="1" noProof="1">
                <a:solidFill>
                  <a:prstClr val="black"/>
                </a:solidFill>
                <a:latin typeface="Times New Roman"/>
                <a:ea typeface="+mn-ea"/>
                <a:cs typeface="Times New Roman"/>
              </a:rPr>
              <a:t>	</a:t>
            </a:r>
            <a:r>
              <a:rPr lang="en-US" sz="1800" b="1" noProof="1">
                <a:solidFill>
                  <a:prstClr val="black"/>
                </a:solidFill>
                <a:latin typeface="Times New Roman"/>
                <a:ea typeface="+mn-ea"/>
                <a:cs typeface="Times New Roman"/>
              </a:rPr>
              <a:t>(CCLI License: 11170872)</a:t>
            </a:r>
            <a:r>
              <a:rPr lang="en-US" sz="1200" b="1" noProof="1">
                <a:solidFill>
                  <a:prstClr val="black"/>
                </a:solidFill>
                <a:latin typeface="Times New Roman"/>
                <a:ea typeface="+mn-ea"/>
                <a:cs typeface="Times New Roman"/>
              </a:rPr>
              <a:t>	</a:t>
            </a:r>
            <a:r>
              <a:rPr lang="en-US" altLang="en-US" sz="1100" noProof="1">
                <a:solidFill>
                  <a:srgbClr val="000000"/>
                </a:solidFill>
                <a:latin typeface="Times New Roman"/>
                <a:ea typeface="+mn-ea"/>
              </a:rPr>
              <a:t>(</a:t>
            </a:r>
            <a:r>
              <a:rPr lang="en-US" sz="1100" noProof="1">
                <a:solidFill>
                  <a:srgbClr val="000000"/>
                </a:solidFill>
                <a:latin typeface="Times New Roman"/>
                <a:ea typeface="+mn-ea"/>
              </a:rPr>
              <a:t>Abie Rotenberg</a:t>
            </a:r>
            <a:r>
              <a:rPr lang="en-US" altLang="en-US" sz="1100" noProof="1">
                <a:solidFill>
                  <a:srgbClr val="000000"/>
                </a:solidFill>
                <a:latin typeface="Times New Roman"/>
                <a:ea typeface="+mn-ea"/>
              </a:rPr>
              <a:t>)</a:t>
            </a:r>
            <a:endParaRPr lang="en-US" altLang="en-US" sz="1200" noProof="1">
              <a:solidFill>
                <a:srgbClr val="000000"/>
              </a:solidFill>
              <a:latin typeface="Times New Roman"/>
              <a:ea typeface="+mn-ea"/>
            </a:endParaRPr>
          </a:p>
          <a:p>
            <a:pPr algn="ctr"/>
            <a:r>
              <a:rPr lang="en-US" sz="3000" b="1" noProof="1">
                <a:solidFill>
                  <a:srgbClr val="0000FF"/>
                </a:solidFill>
              </a:rPr>
              <a:t>Three days a week they read from me out loud. It filled my soul with joy it made me proud. They followed each and every verse with fire in their eyes. The words that told them how to live their lives. </a:t>
            </a:r>
            <a:r>
              <a:rPr lang="en-US" sz="3000" b="1" noProof="1">
                <a:solidFill>
                  <a:srgbClr val="990033"/>
                </a:solidFill>
              </a:rPr>
              <a:t>I watched the generations come and go. I saw the old men die the children grow. But never in this century did I miss my turn once. For the father’s they had left me with their sons.</a:t>
            </a:r>
            <a:r>
              <a:rPr lang="en-US" sz="3600" b="1" noProof="1">
                <a:solidFill>
                  <a:srgbClr val="990033"/>
                </a:solidFill>
              </a:rPr>
              <a:t> </a:t>
            </a:r>
            <a:endParaRPr lang="en-US" sz="3600" noProof="1">
              <a:solidFill>
                <a:srgbClr val="990033"/>
              </a:solidFill>
            </a:endParaRPr>
          </a:p>
        </p:txBody>
      </p:sp>
      <p:sp>
        <p:nvSpPr>
          <p:cNvPr id="2" name="Slide Number Placeholder 1"/>
          <p:cNvSpPr>
            <a:spLocks noGrp="1"/>
          </p:cNvSpPr>
          <p:nvPr>
            <p:ph type="sldNum" sz="quarter" idx="4"/>
          </p:nvPr>
        </p:nvSpPr>
        <p:spPr/>
        <p:txBody>
          <a:bodyPr/>
          <a:lstStyle/>
          <a:p>
            <a:fld id="{B4294C49-1A20-4543-A6AA-FF3D294FA4D2}" type="slidenum">
              <a:rPr lang="en-US" smtClean="0"/>
              <a:pPr/>
              <a:t>3</a:t>
            </a:fld>
            <a:endParaRPr lang="en-US" dirty="0"/>
          </a:p>
        </p:txBody>
      </p:sp>
    </p:spTree>
    <p:extLst>
      <p:ext uri="{BB962C8B-B14F-4D97-AF65-F5344CB8AC3E}">
        <p14:creationId xmlns:p14="http://schemas.microsoft.com/office/powerpoint/2010/main" val="279194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Text Box 2"/>
          <p:cNvSpPr txBox="1">
            <a:spLocks noChangeArrowheads="1"/>
          </p:cNvSpPr>
          <p:nvPr/>
        </p:nvSpPr>
        <p:spPr bwMode="auto">
          <a:xfrm>
            <a:off x="375557" y="122464"/>
            <a:ext cx="8425543" cy="45627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000">
                <a:solidFill>
                  <a:schemeClr val="tx1"/>
                </a:solidFill>
                <a:latin typeface="Times New Roman" charset="0"/>
                <a:ea typeface="ＭＳ Ｐゴシック" charset="0"/>
              </a:defRPr>
            </a:lvl1pPr>
            <a:lvl2pPr marL="742950" indent="-285750">
              <a:defRPr sz="2000">
                <a:solidFill>
                  <a:schemeClr val="tx1"/>
                </a:solidFill>
                <a:latin typeface="Times New Roman" charset="0"/>
                <a:ea typeface="ＭＳ Ｐゴシック" charset="0"/>
              </a:defRPr>
            </a:lvl2pPr>
            <a:lvl3pPr marL="1143000" indent="-228600">
              <a:defRPr sz="2000">
                <a:solidFill>
                  <a:schemeClr val="tx1"/>
                </a:solidFill>
                <a:latin typeface="Times New Roman" charset="0"/>
                <a:ea typeface="ＭＳ Ｐゴシック" charset="0"/>
              </a:defRPr>
            </a:lvl3pPr>
            <a:lvl4pPr marL="1600200" indent="-228600">
              <a:defRPr sz="2000">
                <a:solidFill>
                  <a:schemeClr val="tx1"/>
                </a:solidFill>
                <a:latin typeface="Times New Roman" charset="0"/>
                <a:ea typeface="ＭＳ Ｐゴシック" charset="0"/>
              </a:defRPr>
            </a:lvl4pPr>
            <a:lvl5pPr marL="2057400" indent="-228600">
              <a:defRPr sz="2000">
                <a:solidFill>
                  <a:schemeClr val="tx1"/>
                </a:solidFill>
                <a:latin typeface="Times New Roman" charset="0"/>
                <a:ea typeface="ＭＳ Ｐゴシック" charset="0"/>
              </a:defRPr>
            </a:lvl5pPr>
            <a:lvl6pPr marL="2514600" indent="-228600" algn="ctr" eaLnBrk="0" fontAlgn="base" hangingPunct="0">
              <a:spcBef>
                <a:spcPct val="0"/>
              </a:spcBef>
              <a:spcAft>
                <a:spcPct val="0"/>
              </a:spcAft>
              <a:defRPr sz="2000">
                <a:solidFill>
                  <a:schemeClr val="tx1"/>
                </a:solidFill>
                <a:latin typeface="Times New Roman" charset="0"/>
                <a:ea typeface="ＭＳ Ｐゴシック" charset="0"/>
              </a:defRPr>
            </a:lvl6pPr>
            <a:lvl7pPr marL="2971800" indent="-228600" algn="ctr" eaLnBrk="0" fontAlgn="base" hangingPunct="0">
              <a:spcBef>
                <a:spcPct val="0"/>
              </a:spcBef>
              <a:spcAft>
                <a:spcPct val="0"/>
              </a:spcAft>
              <a:defRPr sz="2000">
                <a:solidFill>
                  <a:schemeClr val="tx1"/>
                </a:solidFill>
                <a:latin typeface="Times New Roman" charset="0"/>
                <a:ea typeface="ＭＳ Ｐゴシック" charset="0"/>
              </a:defRPr>
            </a:lvl7pPr>
            <a:lvl8pPr marL="3429000" indent="-228600" algn="ctr" eaLnBrk="0" fontAlgn="base" hangingPunct="0">
              <a:spcBef>
                <a:spcPct val="0"/>
              </a:spcBef>
              <a:spcAft>
                <a:spcPct val="0"/>
              </a:spcAft>
              <a:defRPr sz="2000">
                <a:solidFill>
                  <a:schemeClr val="tx1"/>
                </a:solidFill>
                <a:latin typeface="Times New Roman" charset="0"/>
                <a:ea typeface="ＭＳ Ｐゴシック" charset="0"/>
              </a:defRPr>
            </a:lvl8pPr>
            <a:lvl9pPr marL="3886200" indent="-228600" algn="ctr" eaLnBrk="0" fontAlgn="base" hangingPunct="0">
              <a:spcBef>
                <a:spcPct val="0"/>
              </a:spcBef>
              <a:spcAft>
                <a:spcPct val="0"/>
              </a:spcAft>
              <a:defRPr sz="2000">
                <a:solidFill>
                  <a:schemeClr val="tx1"/>
                </a:solidFill>
                <a:latin typeface="Times New Roman" charset="0"/>
                <a:ea typeface="ＭＳ Ｐゴシック" charset="0"/>
              </a:defRPr>
            </a:lvl9pPr>
          </a:lstStyle>
          <a:p>
            <a:pPr algn="ctr"/>
            <a:r>
              <a:rPr lang="en-US" sz="3200" b="1" noProof="1">
                <a:solidFill>
                  <a:srgbClr val="000000"/>
                </a:solidFill>
              </a:rPr>
              <a:t>The Place Where I Belong</a:t>
            </a:r>
          </a:p>
          <a:p>
            <a:pPr lvl="0" defTabSz="914400" eaLnBrk="0" fontAlgn="base" hangingPunct="0">
              <a:spcBef>
                <a:spcPts val="300"/>
              </a:spcBef>
              <a:spcAft>
                <a:spcPct val="0"/>
              </a:spcAft>
              <a:tabLst>
                <a:tab pos="3883025" algn="ctr"/>
                <a:tab pos="8118475" algn="r"/>
              </a:tabLst>
            </a:pPr>
            <a:r>
              <a:rPr lang="en-US" sz="1200" b="1" noProof="1">
                <a:solidFill>
                  <a:prstClr val="black"/>
                </a:solidFill>
                <a:latin typeface="Times New Roman"/>
                <a:ea typeface="+mn-ea"/>
                <a:cs typeface="Times New Roman"/>
              </a:rPr>
              <a:t>	</a:t>
            </a:r>
            <a:r>
              <a:rPr lang="en-US" sz="1800" b="1" noProof="1">
                <a:solidFill>
                  <a:prstClr val="black"/>
                </a:solidFill>
                <a:latin typeface="Times New Roman"/>
                <a:ea typeface="+mn-ea"/>
                <a:cs typeface="Times New Roman"/>
              </a:rPr>
              <a:t>(CCLI License: 11170872)</a:t>
            </a:r>
            <a:r>
              <a:rPr lang="en-US" sz="1200" b="1" noProof="1">
                <a:solidFill>
                  <a:prstClr val="black"/>
                </a:solidFill>
                <a:latin typeface="Times New Roman"/>
                <a:ea typeface="+mn-ea"/>
                <a:cs typeface="Times New Roman"/>
              </a:rPr>
              <a:t>	</a:t>
            </a:r>
            <a:r>
              <a:rPr lang="en-US" altLang="en-US" sz="1100" noProof="1">
                <a:solidFill>
                  <a:srgbClr val="000000"/>
                </a:solidFill>
                <a:latin typeface="Times New Roman"/>
                <a:ea typeface="+mn-ea"/>
              </a:rPr>
              <a:t>(</a:t>
            </a:r>
            <a:r>
              <a:rPr lang="en-US" sz="1100" noProof="1">
                <a:solidFill>
                  <a:srgbClr val="000000"/>
                </a:solidFill>
                <a:latin typeface="Times New Roman"/>
                <a:ea typeface="+mn-ea"/>
              </a:rPr>
              <a:t>Abie Rotenberg</a:t>
            </a:r>
            <a:r>
              <a:rPr lang="en-US" altLang="en-US" sz="1100" noProof="1">
                <a:solidFill>
                  <a:srgbClr val="000000"/>
                </a:solidFill>
                <a:latin typeface="Times New Roman"/>
                <a:ea typeface="+mn-ea"/>
              </a:rPr>
              <a:t>)</a:t>
            </a:r>
            <a:endParaRPr lang="en-US" altLang="en-US" sz="1200" noProof="1">
              <a:solidFill>
                <a:srgbClr val="000000"/>
              </a:solidFill>
              <a:latin typeface="Times New Roman"/>
              <a:ea typeface="+mn-ea"/>
            </a:endParaRPr>
          </a:p>
          <a:p>
            <a:pPr algn="ctr"/>
            <a:r>
              <a:rPr lang="en-US" sz="3000" b="1" noProof="1">
                <a:solidFill>
                  <a:srgbClr val="0000FF"/>
                </a:solidFill>
              </a:rPr>
              <a:t>But the hatred from the West came to Kiev, and they rounded up the Jews who had not fled. But </a:t>
            </a:r>
            <a:r>
              <a:rPr lang="en-US" sz="3000" b="1" i="1" noProof="1">
                <a:solidFill>
                  <a:srgbClr val="0000FF"/>
                </a:solidFill>
              </a:rPr>
              <a:t>Moishele HaShamas</a:t>
            </a:r>
            <a:r>
              <a:rPr lang="en-US" sz="3000" b="1" noProof="1">
                <a:solidFill>
                  <a:srgbClr val="0000FF"/>
                </a:solidFill>
              </a:rPr>
              <a:t> he was brave and he was bold, he hid me in his cellar dark and cold.</a:t>
            </a:r>
            <a:r>
              <a:rPr lang="en-US" sz="3000" b="1" noProof="1">
                <a:solidFill>
                  <a:srgbClr val="CC0000"/>
                </a:solidFill>
              </a:rPr>
              <a:t> </a:t>
            </a:r>
            <a:r>
              <a:rPr lang="en-US" sz="3000" b="1" noProof="1">
                <a:solidFill>
                  <a:srgbClr val="990033"/>
                </a:solidFill>
              </a:rPr>
              <a:t>And for years &amp; years I waited all alone for the people of my town to take me home. And they'd sing and dance and hold me high when they carry me away, to my little wooden shul where I would stay</a:t>
            </a:r>
            <a:endParaRPr lang="en-US" sz="3600" noProof="1">
              <a:solidFill>
                <a:srgbClr val="990033"/>
              </a:solidFill>
            </a:endParaRPr>
          </a:p>
        </p:txBody>
      </p:sp>
      <p:sp>
        <p:nvSpPr>
          <p:cNvPr id="2" name="Slide Number Placeholder 1"/>
          <p:cNvSpPr>
            <a:spLocks noGrp="1"/>
          </p:cNvSpPr>
          <p:nvPr>
            <p:ph type="sldNum" sz="quarter" idx="4"/>
          </p:nvPr>
        </p:nvSpPr>
        <p:spPr/>
        <p:txBody>
          <a:bodyPr/>
          <a:lstStyle/>
          <a:p>
            <a:fld id="{B4294C49-1A20-4543-A6AA-FF3D294FA4D2}" type="slidenum">
              <a:rPr lang="en-US" smtClean="0"/>
              <a:pPr/>
              <a:t>4</a:t>
            </a:fld>
            <a:endParaRPr lang="en-US" dirty="0"/>
          </a:p>
        </p:txBody>
      </p:sp>
    </p:spTree>
    <p:extLst>
      <p:ext uri="{BB962C8B-B14F-4D97-AF65-F5344CB8AC3E}">
        <p14:creationId xmlns:p14="http://schemas.microsoft.com/office/powerpoint/2010/main" val="3684052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Text Box 2"/>
          <p:cNvSpPr txBox="1">
            <a:spLocks noChangeArrowheads="1"/>
          </p:cNvSpPr>
          <p:nvPr/>
        </p:nvSpPr>
        <p:spPr bwMode="auto">
          <a:xfrm>
            <a:off x="359230" y="122464"/>
            <a:ext cx="8450034" cy="45627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000">
                <a:solidFill>
                  <a:schemeClr val="tx1"/>
                </a:solidFill>
                <a:latin typeface="Times New Roman" charset="0"/>
                <a:ea typeface="ＭＳ Ｐゴシック" charset="0"/>
              </a:defRPr>
            </a:lvl1pPr>
            <a:lvl2pPr marL="742950" indent="-285750">
              <a:defRPr sz="2000">
                <a:solidFill>
                  <a:schemeClr val="tx1"/>
                </a:solidFill>
                <a:latin typeface="Times New Roman" charset="0"/>
                <a:ea typeface="ＭＳ Ｐゴシック" charset="0"/>
              </a:defRPr>
            </a:lvl2pPr>
            <a:lvl3pPr marL="1143000" indent="-228600">
              <a:defRPr sz="2000">
                <a:solidFill>
                  <a:schemeClr val="tx1"/>
                </a:solidFill>
                <a:latin typeface="Times New Roman" charset="0"/>
                <a:ea typeface="ＭＳ Ｐゴシック" charset="0"/>
              </a:defRPr>
            </a:lvl3pPr>
            <a:lvl4pPr marL="1600200" indent="-228600">
              <a:defRPr sz="2000">
                <a:solidFill>
                  <a:schemeClr val="tx1"/>
                </a:solidFill>
                <a:latin typeface="Times New Roman" charset="0"/>
                <a:ea typeface="ＭＳ Ｐゴシック" charset="0"/>
              </a:defRPr>
            </a:lvl4pPr>
            <a:lvl5pPr marL="2057400" indent="-228600">
              <a:defRPr sz="2000">
                <a:solidFill>
                  <a:schemeClr val="tx1"/>
                </a:solidFill>
                <a:latin typeface="Times New Roman" charset="0"/>
                <a:ea typeface="ＭＳ Ｐゴシック" charset="0"/>
              </a:defRPr>
            </a:lvl5pPr>
            <a:lvl6pPr marL="2514600" indent="-228600" algn="ctr" eaLnBrk="0" fontAlgn="base" hangingPunct="0">
              <a:spcBef>
                <a:spcPct val="0"/>
              </a:spcBef>
              <a:spcAft>
                <a:spcPct val="0"/>
              </a:spcAft>
              <a:defRPr sz="2000">
                <a:solidFill>
                  <a:schemeClr val="tx1"/>
                </a:solidFill>
                <a:latin typeface="Times New Roman" charset="0"/>
                <a:ea typeface="ＭＳ Ｐゴシック" charset="0"/>
              </a:defRPr>
            </a:lvl6pPr>
            <a:lvl7pPr marL="2971800" indent="-228600" algn="ctr" eaLnBrk="0" fontAlgn="base" hangingPunct="0">
              <a:spcBef>
                <a:spcPct val="0"/>
              </a:spcBef>
              <a:spcAft>
                <a:spcPct val="0"/>
              </a:spcAft>
              <a:defRPr sz="2000">
                <a:solidFill>
                  <a:schemeClr val="tx1"/>
                </a:solidFill>
                <a:latin typeface="Times New Roman" charset="0"/>
                <a:ea typeface="ＭＳ Ｐゴシック" charset="0"/>
              </a:defRPr>
            </a:lvl7pPr>
            <a:lvl8pPr marL="3429000" indent="-228600" algn="ctr" eaLnBrk="0" fontAlgn="base" hangingPunct="0">
              <a:spcBef>
                <a:spcPct val="0"/>
              </a:spcBef>
              <a:spcAft>
                <a:spcPct val="0"/>
              </a:spcAft>
              <a:defRPr sz="2000">
                <a:solidFill>
                  <a:schemeClr val="tx1"/>
                </a:solidFill>
                <a:latin typeface="Times New Roman" charset="0"/>
                <a:ea typeface="ＭＳ Ｐゴシック" charset="0"/>
              </a:defRPr>
            </a:lvl8pPr>
            <a:lvl9pPr marL="3886200" indent="-228600" algn="ctr" eaLnBrk="0" fontAlgn="base" hangingPunct="0">
              <a:spcBef>
                <a:spcPct val="0"/>
              </a:spcBef>
              <a:spcAft>
                <a:spcPct val="0"/>
              </a:spcAft>
              <a:defRPr sz="2000">
                <a:solidFill>
                  <a:schemeClr val="tx1"/>
                </a:solidFill>
                <a:latin typeface="Times New Roman" charset="0"/>
                <a:ea typeface="ＭＳ Ｐゴシック" charset="0"/>
              </a:defRPr>
            </a:lvl9pPr>
          </a:lstStyle>
          <a:p>
            <a:pPr algn="ctr"/>
            <a:r>
              <a:rPr lang="en-US" sz="3200" b="1" noProof="1">
                <a:solidFill>
                  <a:srgbClr val="000000"/>
                </a:solidFill>
              </a:rPr>
              <a:t>The Place Where I Belong</a:t>
            </a:r>
          </a:p>
          <a:p>
            <a:pPr lvl="0" defTabSz="914400" eaLnBrk="0" fontAlgn="base" hangingPunct="0">
              <a:spcBef>
                <a:spcPts val="300"/>
              </a:spcBef>
              <a:spcAft>
                <a:spcPct val="0"/>
              </a:spcAft>
              <a:tabLst>
                <a:tab pos="3883025" algn="ctr"/>
                <a:tab pos="8118475" algn="r"/>
              </a:tabLst>
            </a:pPr>
            <a:r>
              <a:rPr lang="en-US" sz="1200" b="1" noProof="1">
                <a:solidFill>
                  <a:prstClr val="black"/>
                </a:solidFill>
                <a:latin typeface="Times New Roman"/>
                <a:ea typeface="+mn-ea"/>
                <a:cs typeface="Times New Roman"/>
              </a:rPr>
              <a:t>	</a:t>
            </a:r>
            <a:r>
              <a:rPr lang="en-US" sz="1800" b="1" noProof="1">
                <a:solidFill>
                  <a:prstClr val="black"/>
                </a:solidFill>
                <a:latin typeface="Times New Roman"/>
                <a:ea typeface="+mn-ea"/>
                <a:cs typeface="Times New Roman"/>
              </a:rPr>
              <a:t>(CCLI License: 11170872)</a:t>
            </a:r>
            <a:r>
              <a:rPr lang="en-US" sz="1200" b="1" noProof="1">
                <a:solidFill>
                  <a:prstClr val="black"/>
                </a:solidFill>
                <a:latin typeface="Times New Roman"/>
                <a:ea typeface="+mn-ea"/>
                <a:cs typeface="Times New Roman"/>
              </a:rPr>
              <a:t>	</a:t>
            </a:r>
            <a:r>
              <a:rPr lang="en-US" altLang="en-US" sz="1100" noProof="1">
                <a:solidFill>
                  <a:srgbClr val="000000"/>
                </a:solidFill>
                <a:latin typeface="Times New Roman"/>
                <a:ea typeface="+mn-ea"/>
              </a:rPr>
              <a:t>(</a:t>
            </a:r>
            <a:r>
              <a:rPr lang="en-US" sz="1100" noProof="1">
                <a:solidFill>
                  <a:srgbClr val="000000"/>
                </a:solidFill>
                <a:latin typeface="Times New Roman"/>
                <a:ea typeface="+mn-ea"/>
              </a:rPr>
              <a:t>Abie Rotenberg</a:t>
            </a:r>
            <a:r>
              <a:rPr lang="en-US" altLang="en-US" sz="1100" noProof="1">
                <a:solidFill>
                  <a:srgbClr val="000000"/>
                </a:solidFill>
                <a:latin typeface="Times New Roman"/>
                <a:ea typeface="+mn-ea"/>
              </a:rPr>
              <a:t>)</a:t>
            </a:r>
            <a:endParaRPr lang="en-US" sz="400" noProof="1">
              <a:solidFill>
                <a:srgbClr val="000000"/>
              </a:solidFill>
            </a:endParaRPr>
          </a:p>
          <a:p>
            <a:pPr algn="ctr"/>
            <a:r>
              <a:rPr lang="en-US" sz="3000" b="1" noProof="1">
                <a:solidFill>
                  <a:srgbClr val="0000FF"/>
                </a:solidFill>
              </a:rPr>
              <a:t>But it was someone else who found my hiding place, and to America he sent me in a crate and the men who took me off the boat, they said I was a prize but they were Jews I did not recognize.</a:t>
            </a:r>
          </a:p>
          <a:p>
            <a:pPr algn="ctr"/>
            <a:r>
              <a:rPr lang="en-US" sz="3000" b="1" noProof="1">
                <a:solidFill>
                  <a:srgbClr val="0000FF"/>
                </a:solidFill>
              </a:rPr>
              <a:t>And in a case of glass they put me on display, where visitors would look at me and say: '</a:t>
            </a:r>
            <a:r>
              <a:rPr lang="en-US" sz="3000" b="1" i="1" noProof="1">
                <a:solidFill>
                  <a:srgbClr val="7030A0"/>
                </a:solidFill>
              </a:rPr>
              <a:t>how very nice, how beautiful, a stunning work of art</a:t>
            </a:r>
            <a:r>
              <a:rPr lang="en-US" sz="3000" b="1" noProof="1">
                <a:solidFill>
                  <a:srgbClr val="0000FF"/>
                </a:solidFill>
              </a:rPr>
              <a:t>' but they knew not what was inside my heart. </a:t>
            </a:r>
            <a:endParaRPr lang="en-US" sz="3000" b="1" noProof="1">
              <a:solidFill>
                <a:srgbClr val="000000"/>
              </a:solidFill>
            </a:endParaRPr>
          </a:p>
        </p:txBody>
      </p:sp>
      <p:sp>
        <p:nvSpPr>
          <p:cNvPr id="2" name="Slide Number Placeholder 1"/>
          <p:cNvSpPr>
            <a:spLocks noGrp="1"/>
          </p:cNvSpPr>
          <p:nvPr>
            <p:ph type="sldNum" sz="quarter" idx="4"/>
          </p:nvPr>
        </p:nvSpPr>
        <p:spPr/>
        <p:txBody>
          <a:bodyPr/>
          <a:lstStyle/>
          <a:p>
            <a:fld id="{B4294C49-1A20-4543-A6AA-FF3D294FA4D2}" type="slidenum">
              <a:rPr lang="en-US" smtClean="0"/>
              <a:pPr/>
              <a:t>5</a:t>
            </a:fld>
            <a:endParaRPr lang="en-US" dirty="0"/>
          </a:p>
        </p:txBody>
      </p:sp>
    </p:spTree>
    <p:extLst>
      <p:ext uri="{BB962C8B-B14F-4D97-AF65-F5344CB8AC3E}">
        <p14:creationId xmlns:p14="http://schemas.microsoft.com/office/powerpoint/2010/main" val="2623061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Text Box 2"/>
          <p:cNvSpPr txBox="1">
            <a:spLocks noChangeArrowheads="1"/>
          </p:cNvSpPr>
          <p:nvPr/>
        </p:nvSpPr>
        <p:spPr bwMode="auto">
          <a:xfrm>
            <a:off x="375556" y="122464"/>
            <a:ext cx="8425543" cy="48090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000">
                <a:solidFill>
                  <a:schemeClr val="tx1"/>
                </a:solidFill>
                <a:latin typeface="Times New Roman" charset="0"/>
                <a:ea typeface="ＭＳ Ｐゴシック" charset="0"/>
              </a:defRPr>
            </a:lvl1pPr>
            <a:lvl2pPr marL="742950" indent="-285750">
              <a:defRPr sz="2000">
                <a:solidFill>
                  <a:schemeClr val="tx1"/>
                </a:solidFill>
                <a:latin typeface="Times New Roman" charset="0"/>
                <a:ea typeface="ＭＳ Ｐゴシック" charset="0"/>
              </a:defRPr>
            </a:lvl2pPr>
            <a:lvl3pPr marL="1143000" indent="-228600">
              <a:defRPr sz="2000">
                <a:solidFill>
                  <a:schemeClr val="tx1"/>
                </a:solidFill>
                <a:latin typeface="Times New Roman" charset="0"/>
                <a:ea typeface="ＭＳ Ｐゴシック" charset="0"/>
              </a:defRPr>
            </a:lvl3pPr>
            <a:lvl4pPr marL="1600200" indent="-228600">
              <a:defRPr sz="2000">
                <a:solidFill>
                  <a:schemeClr val="tx1"/>
                </a:solidFill>
                <a:latin typeface="Times New Roman" charset="0"/>
                <a:ea typeface="ＭＳ Ｐゴシック" charset="0"/>
              </a:defRPr>
            </a:lvl4pPr>
            <a:lvl5pPr marL="2057400" indent="-228600">
              <a:defRPr sz="2000">
                <a:solidFill>
                  <a:schemeClr val="tx1"/>
                </a:solidFill>
                <a:latin typeface="Times New Roman" charset="0"/>
                <a:ea typeface="ＭＳ Ｐゴシック" charset="0"/>
              </a:defRPr>
            </a:lvl5pPr>
            <a:lvl6pPr marL="2514600" indent="-228600" algn="ctr" eaLnBrk="0" fontAlgn="base" hangingPunct="0">
              <a:spcBef>
                <a:spcPct val="0"/>
              </a:spcBef>
              <a:spcAft>
                <a:spcPct val="0"/>
              </a:spcAft>
              <a:defRPr sz="2000">
                <a:solidFill>
                  <a:schemeClr val="tx1"/>
                </a:solidFill>
                <a:latin typeface="Times New Roman" charset="0"/>
                <a:ea typeface="ＭＳ Ｐゴシック" charset="0"/>
              </a:defRPr>
            </a:lvl6pPr>
            <a:lvl7pPr marL="2971800" indent="-228600" algn="ctr" eaLnBrk="0" fontAlgn="base" hangingPunct="0">
              <a:spcBef>
                <a:spcPct val="0"/>
              </a:spcBef>
              <a:spcAft>
                <a:spcPct val="0"/>
              </a:spcAft>
              <a:defRPr sz="2000">
                <a:solidFill>
                  <a:schemeClr val="tx1"/>
                </a:solidFill>
                <a:latin typeface="Times New Roman" charset="0"/>
                <a:ea typeface="ＭＳ Ｐゴシック" charset="0"/>
              </a:defRPr>
            </a:lvl7pPr>
            <a:lvl8pPr marL="3429000" indent="-228600" algn="ctr" eaLnBrk="0" fontAlgn="base" hangingPunct="0">
              <a:spcBef>
                <a:spcPct val="0"/>
              </a:spcBef>
              <a:spcAft>
                <a:spcPct val="0"/>
              </a:spcAft>
              <a:defRPr sz="2000">
                <a:solidFill>
                  <a:schemeClr val="tx1"/>
                </a:solidFill>
                <a:latin typeface="Times New Roman" charset="0"/>
                <a:ea typeface="ＭＳ Ｐゴシック" charset="0"/>
              </a:defRPr>
            </a:lvl8pPr>
            <a:lvl9pPr marL="3886200" indent="-228600" algn="ctr" eaLnBrk="0" fontAlgn="base" hangingPunct="0">
              <a:spcBef>
                <a:spcPct val="0"/>
              </a:spcBef>
              <a:spcAft>
                <a:spcPct val="0"/>
              </a:spcAft>
              <a:defRPr sz="2000">
                <a:solidFill>
                  <a:schemeClr val="tx1"/>
                </a:solidFill>
                <a:latin typeface="Times New Roman" charset="0"/>
                <a:ea typeface="ＭＳ Ｐゴシック" charset="0"/>
              </a:defRPr>
            </a:lvl9pPr>
          </a:lstStyle>
          <a:p>
            <a:pPr algn="ctr"/>
            <a:r>
              <a:rPr lang="en-US" sz="3200" b="1" noProof="1">
                <a:solidFill>
                  <a:srgbClr val="000000"/>
                </a:solidFill>
              </a:rPr>
              <a:t>The Place Where I Belong</a:t>
            </a:r>
          </a:p>
          <a:p>
            <a:pPr lvl="0" defTabSz="914400" eaLnBrk="0" fontAlgn="base" hangingPunct="0">
              <a:spcBef>
                <a:spcPts val="300"/>
              </a:spcBef>
              <a:spcAft>
                <a:spcPct val="0"/>
              </a:spcAft>
              <a:tabLst>
                <a:tab pos="3883025" algn="ctr"/>
                <a:tab pos="8118475" algn="r"/>
              </a:tabLst>
            </a:pPr>
            <a:r>
              <a:rPr lang="en-US" sz="1200" b="1" noProof="1">
                <a:solidFill>
                  <a:prstClr val="black"/>
                </a:solidFill>
                <a:latin typeface="Times New Roman"/>
                <a:ea typeface="+mn-ea"/>
                <a:cs typeface="Times New Roman"/>
              </a:rPr>
              <a:t>	</a:t>
            </a:r>
            <a:r>
              <a:rPr lang="en-US" sz="1800" b="1" noProof="1">
                <a:solidFill>
                  <a:prstClr val="black"/>
                </a:solidFill>
                <a:latin typeface="Times New Roman"/>
                <a:ea typeface="+mn-ea"/>
                <a:cs typeface="Times New Roman"/>
              </a:rPr>
              <a:t>(CCLI License: 11170872)</a:t>
            </a:r>
            <a:r>
              <a:rPr lang="en-US" sz="1200" b="1" noProof="1">
                <a:solidFill>
                  <a:prstClr val="black"/>
                </a:solidFill>
                <a:latin typeface="Times New Roman"/>
                <a:ea typeface="+mn-ea"/>
                <a:cs typeface="Times New Roman"/>
              </a:rPr>
              <a:t>	</a:t>
            </a:r>
            <a:r>
              <a:rPr lang="en-US" altLang="en-US" sz="1100" noProof="1">
                <a:solidFill>
                  <a:srgbClr val="000000"/>
                </a:solidFill>
                <a:latin typeface="Times New Roman"/>
                <a:ea typeface="+mn-ea"/>
              </a:rPr>
              <a:t>(</a:t>
            </a:r>
            <a:r>
              <a:rPr lang="en-US" sz="1100" noProof="1">
                <a:solidFill>
                  <a:srgbClr val="000000"/>
                </a:solidFill>
                <a:latin typeface="Times New Roman"/>
                <a:ea typeface="+mn-ea"/>
              </a:rPr>
              <a:t>Abie Rotenberg</a:t>
            </a:r>
            <a:r>
              <a:rPr lang="en-US" altLang="en-US" sz="1100" noProof="1">
                <a:solidFill>
                  <a:srgbClr val="000000"/>
                </a:solidFill>
                <a:latin typeface="Times New Roman"/>
                <a:ea typeface="+mn-ea"/>
              </a:rPr>
              <a:t>)</a:t>
            </a:r>
            <a:endParaRPr lang="en-US" sz="400" noProof="1">
              <a:solidFill>
                <a:srgbClr val="000000"/>
              </a:solidFill>
            </a:endParaRPr>
          </a:p>
          <a:p>
            <a:pPr algn="ctr"/>
            <a:r>
              <a:rPr lang="en-US" sz="3200" b="1" noProof="1">
                <a:solidFill>
                  <a:srgbClr val="0000FF"/>
                </a:solidFill>
              </a:rPr>
              <a:t>And across the room I saw upon the shelf, some old friends mine who lived back in Kiev. A silver pair of candlesticks a menorah made of brass, we’d all become mere echoes of the past.</a:t>
            </a:r>
            <a:r>
              <a:rPr lang="en-US" sz="3200" b="1" noProof="1">
                <a:solidFill>
                  <a:srgbClr val="000000"/>
                </a:solidFill>
              </a:rPr>
              <a:t> </a:t>
            </a:r>
            <a:r>
              <a:rPr lang="en-US" sz="3200" b="1" noProof="1">
                <a:solidFill>
                  <a:srgbClr val="0000FF"/>
                </a:solidFill>
              </a:rPr>
              <a:t>So if you hear my voice why don’t come along and take me to the place where I belong. And maybe even sing &amp; dance when you carry me away</a:t>
            </a:r>
            <a:endParaRPr lang="en-US" sz="3200" b="1" noProof="1">
              <a:solidFill>
                <a:srgbClr val="000000"/>
              </a:solidFill>
            </a:endParaRPr>
          </a:p>
        </p:txBody>
      </p:sp>
      <p:sp>
        <p:nvSpPr>
          <p:cNvPr id="2" name="Slide Number Placeholder 1"/>
          <p:cNvSpPr>
            <a:spLocks noGrp="1"/>
          </p:cNvSpPr>
          <p:nvPr>
            <p:ph type="sldNum" sz="quarter" idx="4"/>
          </p:nvPr>
        </p:nvSpPr>
        <p:spPr/>
        <p:txBody>
          <a:bodyPr/>
          <a:lstStyle/>
          <a:p>
            <a:fld id="{B4294C49-1A20-4543-A6AA-FF3D294FA4D2}" type="slidenum">
              <a:rPr lang="en-US" smtClean="0"/>
              <a:pPr/>
              <a:t>6</a:t>
            </a:fld>
            <a:endParaRPr lang="en-US" dirty="0"/>
          </a:p>
        </p:txBody>
      </p:sp>
    </p:spTree>
    <p:extLst>
      <p:ext uri="{BB962C8B-B14F-4D97-AF65-F5344CB8AC3E}">
        <p14:creationId xmlns:p14="http://schemas.microsoft.com/office/powerpoint/2010/main" val="2116596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Text Box 2"/>
          <p:cNvSpPr txBox="1">
            <a:spLocks noChangeArrowheads="1"/>
          </p:cNvSpPr>
          <p:nvPr/>
        </p:nvSpPr>
        <p:spPr bwMode="auto">
          <a:xfrm>
            <a:off x="400049" y="122465"/>
            <a:ext cx="8417379" cy="45627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000">
                <a:solidFill>
                  <a:schemeClr val="tx1"/>
                </a:solidFill>
                <a:latin typeface="Times New Roman" charset="0"/>
                <a:ea typeface="ＭＳ Ｐゴシック" charset="0"/>
              </a:defRPr>
            </a:lvl1pPr>
            <a:lvl2pPr marL="742950" indent="-285750">
              <a:defRPr sz="2000">
                <a:solidFill>
                  <a:schemeClr val="tx1"/>
                </a:solidFill>
                <a:latin typeface="Times New Roman" charset="0"/>
                <a:ea typeface="ＭＳ Ｐゴシック" charset="0"/>
              </a:defRPr>
            </a:lvl2pPr>
            <a:lvl3pPr marL="1143000" indent="-228600">
              <a:defRPr sz="2000">
                <a:solidFill>
                  <a:schemeClr val="tx1"/>
                </a:solidFill>
                <a:latin typeface="Times New Roman" charset="0"/>
                <a:ea typeface="ＭＳ Ｐゴシック" charset="0"/>
              </a:defRPr>
            </a:lvl3pPr>
            <a:lvl4pPr marL="1600200" indent="-228600">
              <a:defRPr sz="2000">
                <a:solidFill>
                  <a:schemeClr val="tx1"/>
                </a:solidFill>
                <a:latin typeface="Times New Roman" charset="0"/>
                <a:ea typeface="ＭＳ Ｐゴシック" charset="0"/>
              </a:defRPr>
            </a:lvl4pPr>
            <a:lvl5pPr marL="2057400" indent="-228600">
              <a:defRPr sz="2000">
                <a:solidFill>
                  <a:schemeClr val="tx1"/>
                </a:solidFill>
                <a:latin typeface="Times New Roman" charset="0"/>
                <a:ea typeface="ＭＳ Ｐゴシック" charset="0"/>
              </a:defRPr>
            </a:lvl5pPr>
            <a:lvl6pPr marL="2514600" indent="-228600" algn="ctr" eaLnBrk="0" fontAlgn="base" hangingPunct="0">
              <a:spcBef>
                <a:spcPct val="0"/>
              </a:spcBef>
              <a:spcAft>
                <a:spcPct val="0"/>
              </a:spcAft>
              <a:defRPr sz="2000">
                <a:solidFill>
                  <a:schemeClr val="tx1"/>
                </a:solidFill>
                <a:latin typeface="Times New Roman" charset="0"/>
                <a:ea typeface="ＭＳ Ｐゴシック" charset="0"/>
              </a:defRPr>
            </a:lvl6pPr>
            <a:lvl7pPr marL="2971800" indent="-228600" algn="ctr" eaLnBrk="0" fontAlgn="base" hangingPunct="0">
              <a:spcBef>
                <a:spcPct val="0"/>
              </a:spcBef>
              <a:spcAft>
                <a:spcPct val="0"/>
              </a:spcAft>
              <a:defRPr sz="2000">
                <a:solidFill>
                  <a:schemeClr val="tx1"/>
                </a:solidFill>
                <a:latin typeface="Times New Roman" charset="0"/>
                <a:ea typeface="ＭＳ Ｐゴシック" charset="0"/>
              </a:defRPr>
            </a:lvl7pPr>
            <a:lvl8pPr marL="3429000" indent="-228600" algn="ctr" eaLnBrk="0" fontAlgn="base" hangingPunct="0">
              <a:spcBef>
                <a:spcPct val="0"/>
              </a:spcBef>
              <a:spcAft>
                <a:spcPct val="0"/>
              </a:spcAft>
              <a:defRPr sz="2000">
                <a:solidFill>
                  <a:schemeClr val="tx1"/>
                </a:solidFill>
                <a:latin typeface="Times New Roman" charset="0"/>
                <a:ea typeface="ＭＳ Ｐゴシック" charset="0"/>
              </a:defRPr>
            </a:lvl8pPr>
            <a:lvl9pPr marL="3886200" indent="-228600" algn="ctr" eaLnBrk="0" fontAlgn="base" hangingPunct="0">
              <a:spcBef>
                <a:spcPct val="0"/>
              </a:spcBef>
              <a:spcAft>
                <a:spcPct val="0"/>
              </a:spcAft>
              <a:defRPr sz="2000">
                <a:solidFill>
                  <a:schemeClr val="tx1"/>
                </a:solidFill>
                <a:latin typeface="Times New Roman" charset="0"/>
                <a:ea typeface="ＭＳ Ｐゴシック" charset="0"/>
              </a:defRPr>
            </a:lvl9pPr>
          </a:lstStyle>
          <a:p>
            <a:pPr algn="ctr"/>
            <a:r>
              <a:rPr lang="en-US" sz="3200" b="1" noProof="1">
                <a:solidFill>
                  <a:srgbClr val="000000"/>
                </a:solidFill>
              </a:rPr>
              <a:t>The Place Where I Belong</a:t>
            </a:r>
          </a:p>
          <a:p>
            <a:pPr lvl="0" defTabSz="914400" eaLnBrk="0" fontAlgn="base" hangingPunct="0">
              <a:spcBef>
                <a:spcPts val="300"/>
              </a:spcBef>
              <a:spcAft>
                <a:spcPct val="0"/>
              </a:spcAft>
              <a:tabLst>
                <a:tab pos="3883025" algn="ctr"/>
                <a:tab pos="8118475" algn="r"/>
              </a:tabLst>
            </a:pPr>
            <a:r>
              <a:rPr lang="en-US" sz="1200" b="1" noProof="1">
                <a:solidFill>
                  <a:prstClr val="black"/>
                </a:solidFill>
                <a:latin typeface="Times New Roman"/>
                <a:ea typeface="+mn-ea"/>
                <a:cs typeface="Times New Roman"/>
              </a:rPr>
              <a:t>	</a:t>
            </a:r>
            <a:r>
              <a:rPr lang="en-US" sz="1800" b="1" noProof="1">
                <a:solidFill>
                  <a:prstClr val="black"/>
                </a:solidFill>
                <a:latin typeface="Times New Roman"/>
                <a:ea typeface="+mn-ea"/>
                <a:cs typeface="Times New Roman"/>
              </a:rPr>
              <a:t>(CCLI License: 11170872)</a:t>
            </a:r>
            <a:r>
              <a:rPr lang="en-US" sz="1200" b="1" noProof="1">
                <a:solidFill>
                  <a:prstClr val="black"/>
                </a:solidFill>
                <a:latin typeface="Times New Roman"/>
                <a:ea typeface="+mn-ea"/>
                <a:cs typeface="Times New Roman"/>
              </a:rPr>
              <a:t>	</a:t>
            </a:r>
            <a:r>
              <a:rPr lang="en-US" altLang="en-US" sz="1100" noProof="1">
                <a:solidFill>
                  <a:srgbClr val="000000"/>
                </a:solidFill>
                <a:latin typeface="Times New Roman"/>
                <a:ea typeface="+mn-ea"/>
              </a:rPr>
              <a:t>(</a:t>
            </a:r>
            <a:r>
              <a:rPr lang="en-US" sz="1100" noProof="1">
                <a:solidFill>
                  <a:srgbClr val="000000"/>
                </a:solidFill>
                <a:latin typeface="Times New Roman"/>
                <a:ea typeface="+mn-ea"/>
              </a:rPr>
              <a:t>Abie Rotenberg</a:t>
            </a:r>
            <a:r>
              <a:rPr lang="en-US" altLang="en-US" sz="1100" noProof="1">
                <a:solidFill>
                  <a:srgbClr val="000000"/>
                </a:solidFill>
                <a:latin typeface="Times New Roman"/>
                <a:ea typeface="+mn-ea"/>
              </a:rPr>
              <a:t>)</a:t>
            </a:r>
            <a:endParaRPr lang="en-US" altLang="en-US" sz="1200" noProof="1">
              <a:solidFill>
                <a:srgbClr val="000000"/>
              </a:solidFill>
              <a:latin typeface="Times New Roman"/>
              <a:ea typeface="+mn-ea"/>
            </a:endParaRPr>
          </a:p>
          <a:p>
            <a:pPr algn="ctr"/>
            <a:r>
              <a:rPr lang="en-US" sz="3000" b="1" noProof="1">
                <a:solidFill>
                  <a:srgbClr val="0000FF"/>
                </a:solidFill>
              </a:rPr>
              <a:t>And maybe even sing &amp; dance when you carry me away, to some little wooden shul where I could stay.</a:t>
            </a:r>
            <a:r>
              <a:rPr lang="en-US" sz="3000" b="1" noProof="1">
                <a:solidFill>
                  <a:srgbClr val="CC0000"/>
                </a:solidFill>
              </a:rPr>
              <a:t> </a:t>
            </a:r>
            <a:r>
              <a:rPr lang="en-US" sz="3000" b="1" noProof="1">
                <a:solidFill>
                  <a:srgbClr val="990033"/>
                </a:solidFill>
              </a:rPr>
              <a:t>And as the rabbi holds me close against his chest. He’ll  speak out loud and clear to all the rest. He’ll say: </a:t>
            </a:r>
            <a:r>
              <a:rPr lang="en-US" sz="3000" b="1" noProof="1">
                <a:solidFill>
                  <a:srgbClr val="7030A0"/>
                </a:solidFill>
              </a:rPr>
              <a:t>'</a:t>
            </a:r>
            <a:r>
              <a:rPr lang="en-US" sz="3000" b="1" i="1" noProof="1">
                <a:solidFill>
                  <a:srgbClr val="7030A0"/>
                </a:solidFill>
              </a:rPr>
              <a:t>no matter if you’re very  young or even if you are old, live by the words you’ll find inside this scroll. Live by the words you’ll find inside my soul</a:t>
            </a:r>
            <a:r>
              <a:rPr lang="en-US" sz="3000" b="1" noProof="1">
                <a:solidFill>
                  <a:srgbClr val="7030A0"/>
                </a:solidFill>
              </a:rPr>
              <a:t>.'</a:t>
            </a:r>
          </a:p>
        </p:txBody>
      </p:sp>
      <p:sp>
        <p:nvSpPr>
          <p:cNvPr id="2" name="Slide Number Placeholder 1"/>
          <p:cNvSpPr>
            <a:spLocks noGrp="1"/>
          </p:cNvSpPr>
          <p:nvPr>
            <p:ph type="sldNum" sz="quarter" idx="4"/>
          </p:nvPr>
        </p:nvSpPr>
        <p:spPr/>
        <p:txBody>
          <a:bodyPr/>
          <a:lstStyle/>
          <a:p>
            <a:fld id="{B4294C49-1A20-4543-A6AA-FF3D294FA4D2}" type="slidenum">
              <a:rPr lang="en-US" smtClean="0"/>
              <a:pPr/>
              <a:t>7</a:t>
            </a:fld>
            <a:endParaRPr lang="en-US" dirty="0"/>
          </a:p>
        </p:txBody>
      </p:sp>
    </p:spTree>
    <p:extLst>
      <p:ext uri="{BB962C8B-B14F-4D97-AF65-F5344CB8AC3E}">
        <p14:creationId xmlns:p14="http://schemas.microsoft.com/office/powerpoint/2010/main" val="39465325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7822</TotalTime>
  <Words>714</Words>
  <Application>Microsoft Macintosh PowerPoint</Application>
  <PresentationFormat>On-screen Show (16:9)</PresentationFormat>
  <Paragraphs>29</Paragraphs>
  <Slides>7</Slides>
  <Notes>7</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7</vt:i4>
      </vt:variant>
    </vt:vector>
  </HeadingPairs>
  <TitlesOfParts>
    <vt:vector size="13" baseType="lpstr">
      <vt:lpstr>Arial</vt:lpstr>
      <vt:lpstr>Calibri</vt:lpstr>
      <vt:lpstr>Times New Roman</vt:lpstr>
      <vt:lpstr>Office Theme</vt:lpstr>
      <vt:lpstr>1_Office Theme</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MIL Lab, UF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Antonio Arroyo</dc:creator>
  <cp:lastModifiedBy>Arroyo,Amauri Antonio</cp:lastModifiedBy>
  <cp:revision>609</cp:revision>
  <cp:lastPrinted>2022-11-04T13:54:32Z</cp:lastPrinted>
  <dcterms:created xsi:type="dcterms:W3CDTF">2016-01-08T18:57:31Z</dcterms:created>
  <dcterms:modified xsi:type="dcterms:W3CDTF">2023-01-28T18:49:38Z</dcterms:modified>
</cp:coreProperties>
</file>